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83" r:id="rId5"/>
    <p:sldId id="281" r:id="rId6"/>
    <p:sldId id="284" r:id="rId7"/>
    <p:sldId id="285" r:id="rId8"/>
    <p:sldId id="286" r:id="rId9"/>
    <p:sldId id="266" r:id="rId10"/>
    <p:sldId id="264" r:id="rId11"/>
    <p:sldId id="267" r:id="rId12"/>
    <p:sldId id="268" r:id="rId13"/>
    <p:sldId id="269" r:id="rId14"/>
    <p:sldId id="270" r:id="rId15"/>
  </p:sldIdLst>
  <p:sldSz cx="12192000" cy="6858000"/>
  <p:notesSz cx="6858000" cy="9144000"/>
  <p:defaultTextStyle>
    <a:defPPr>
      <a:defRPr lang="en-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2A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4111EC-AD04-9D1B-7DC1-DB2D4920872B}" v="63" dt="2026-01-18T12:48:57.1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52"/>
    <p:restoredTop sz="94646"/>
  </p:normalViewPr>
  <p:slideViewPr>
    <p:cSldViewPr snapToGrid="0">
      <p:cViewPr varScale="1">
        <p:scale>
          <a:sx n="103" d="100"/>
          <a:sy n="103" d="100"/>
        </p:scale>
        <p:origin x="78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i Sokka" userId="S::ansokk@taltech.ee::2641e362-2fe3-432c-9176-ebafef609a18" providerId="AD" clId="Web-{524111EC-AD04-9D1B-7DC1-DB2D4920872B}"/>
    <pc:docChg chg="addSld delSld modSld sldOrd">
      <pc:chgData name="Andri Sokka" userId="S::ansokk@taltech.ee::2641e362-2fe3-432c-9176-ebafef609a18" providerId="AD" clId="Web-{524111EC-AD04-9D1B-7DC1-DB2D4920872B}" dt="2026-01-18T12:48:57.100" v="55" actId="1076"/>
      <pc:docMkLst>
        <pc:docMk/>
      </pc:docMkLst>
      <pc:sldChg chg="del">
        <pc:chgData name="Andri Sokka" userId="S::ansokk@taltech.ee::2641e362-2fe3-432c-9176-ebafef609a18" providerId="AD" clId="Web-{524111EC-AD04-9D1B-7DC1-DB2D4920872B}" dt="2026-01-18T10:27:16.530" v="8"/>
        <pc:sldMkLst>
          <pc:docMk/>
          <pc:sldMk cId="1773431452" sldId="256"/>
        </pc:sldMkLst>
      </pc:sldChg>
      <pc:sldChg chg="modSp">
        <pc:chgData name="Andri Sokka" userId="S::ansokk@taltech.ee::2641e362-2fe3-432c-9176-ebafef609a18" providerId="AD" clId="Web-{524111EC-AD04-9D1B-7DC1-DB2D4920872B}" dt="2026-01-18T12:48:57.100" v="55" actId="1076"/>
        <pc:sldMkLst>
          <pc:docMk/>
          <pc:sldMk cId="2019892815" sldId="266"/>
        </pc:sldMkLst>
        <pc:spChg chg="mod">
          <ac:chgData name="Andri Sokka" userId="S::ansokk@taltech.ee::2641e362-2fe3-432c-9176-ebafef609a18" providerId="AD" clId="Web-{524111EC-AD04-9D1B-7DC1-DB2D4920872B}" dt="2026-01-18T12:48:57.100" v="55" actId="1076"/>
          <ac:spMkLst>
            <pc:docMk/>
            <pc:sldMk cId="2019892815" sldId="266"/>
            <ac:spMk id="19" creationId="{DB8FD183-E9FC-D30A-A7E3-4F6638AE401B}"/>
          </ac:spMkLst>
        </pc:spChg>
      </pc:sldChg>
      <pc:sldChg chg="del">
        <pc:chgData name="Andri Sokka" userId="S::ansokk@taltech.ee::2641e362-2fe3-432c-9176-ebafef609a18" providerId="AD" clId="Web-{524111EC-AD04-9D1B-7DC1-DB2D4920872B}" dt="2026-01-18T10:28:47.236" v="45"/>
        <pc:sldMkLst>
          <pc:docMk/>
          <pc:sldMk cId="1494243578" sldId="277"/>
        </pc:sldMkLst>
      </pc:sldChg>
      <pc:sldChg chg="ord">
        <pc:chgData name="Andri Sokka" userId="S::ansokk@taltech.ee::2641e362-2fe3-432c-9176-ebafef609a18" providerId="AD" clId="Web-{524111EC-AD04-9D1B-7DC1-DB2D4920872B}" dt="2026-01-18T10:27:19.374" v="9"/>
        <pc:sldMkLst>
          <pc:docMk/>
          <pc:sldMk cId="977376647" sldId="281"/>
        </pc:sldMkLst>
      </pc:sldChg>
      <pc:sldChg chg="modSp add">
        <pc:chgData name="Andri Sokka" userId="S::ansokk@taltech.ee::2641e362-2fe3-432c-9176-ebafef609a18" providerId="AD" clId="Web-{524111EC-AD04-9D1B-7DC1-DB2D4920872B}" dt="2026-01-18T10:28:39.376" v="42" actId="20577"/>
        <pc:sldMkLst>
          <pc:docMk/>
          <pc:sldMk cId="1209856377" sldId="283"/>
        </pc:sldMkLst>
        <pc:spChg chg="mod">
          <ac:chgData name="Andri Sokka" userId="S::ansokk@taltech.ee::2641e362-2fe3-432c-9176-ebafef609a18" providerId="AD" clId="Web-{524111EC-AD04-9D1B-7DC1-DB2D4920872B}" dt="2026-01-18T10:27:13.608" v="7" actId="1076"/>
          <ac:spMkLst>
            <pc:docMk/>
            <pc:sldMk cId="1209856377" sldId="283"/>
            <ac:spMk id="2" creationId="{59FEBE7D-BEE6-51A4-9C6D-EAD412DE9D0F}"/>
          </ac:spMkLst>
        </pc:spChg>
        <pc:spChg chg="mod">
          <ac:chgData name="Andri Sokka" userId="S::ansokk@taltech.ee::2641e362-2fe3-432c-9176-ebafef609a18" providerId="AD" clId="Web-{524111EC-AD04-9D1B-7DC1-DB2D4920872B}" dt="2026-01-18T10:28:39.376" v="42" actId="20577"/>
          <ac:spMkLst>
            <pc:docMk/>
            <pc:sldMk cId="1209856377" sldId="283"/>
            <ac:spMk id="3" creationId="{58AFB23F-74E9-52D2-FFBA-4E57F5DA3039}"/>
          </ac:spMkLst>
        </pc:spChg>
      </pc:sldChg>
      <pc:sldChg chg="modSp add">
        <pc:chgData name="Andri Sokka" userId="S::ansokk@taltech.ee::2641e362-2fe3-432c-9176-ebafef609a18" providerId="AD" clId="Web-{524111EC-AD04-9D1B-7DC1-DB2D4920872B}" dt="2026-01-18T12:48:07.865" v="49" actId="20577"/>
        <pc:sldMkLst>
          <pc:docMk/>
          <pc:sldMk cId="1303478057" sldId="284"/>
        </pc:sldMkLst>
        <pc:spChg chg="mod">
          <ac:chgData name="Andri Sokka" userId="S::ansokk@taltech.ee::2641e362-2fe3-432c-9176-ebafef609a18" providerId="AD" clId="Web-{524111EC-AD04-9D1B-7DC1-DB2D4920872B}" dt="2026-01-18T12:48:07.865" v="49" actId="20577"/>
          <ac:spMkLst>
            <pc:docMk/>
            <pc:sldMk cId="1303478057" sldId="284"/>
            <ac:spMk id="7" creationId="{6C5EA104-EB88-FDBD-E3A0-89F1F3E1AB2C}"/>
          </ac:spMkLst>
        </pc:spChg>
      </pc:sldChg>
      <pc:sldChg chg="modSp add">
        <pc:chgData name="Andri Sokka" userId="S::ansokk@taltech.ee::2641e362-2fe3-432c-9176-ebafef609a18" providerId="AD" clId="Web-{524111EC-AD04-9D1B-7DC1-DB2D4920872B}" dt="2026-01-18T12:48:19.005" v="50" actId="20577"/>
        <pc:sldMkLst>
          <pc:docMk/>
          <pc:sldMk cId="3080028738" sldId="285"/>
        </pc:sldMkLst>
        <pc:spChg chg="mod">
          <ac:chgData name="Andri Sokka" userId="S::ansokk@taltech.ee::2641e362-2fe3-432c-9176-ebafef609a18" providerId="AD" clId="Web-{524111EC-AD04-9D1B-7DC1-DB2D4920872B}" dt="2026-01-18T12:48:19.005" v="50" actId="20577"/>
          <ac:spMkLst>
            <pc:docMk/>
            <pc:sldMk cId="3080028738" sldId="285"/>
            <ac:spMk id="3" creationId="{901F266C-57F6-1FAC-FD4F-7204BDCC08A2}"/>
          </ac:spMkLst>
        </pc:spChg>
      </pc:sldChg>
      <pc:sldChg chg="modSp add">
        <pc:chgData name="Andri Sokka" userId="S::ansokk@taltech.ee::2641e362-2fe3-432c-9176-ebafef609a18" providerId="AD" clId="Web-{524111EC-AD04-9D1B-7DC1-DB2D4920872B}" dt="2026-01-18T12:48:29.412" v="52" actId="20577"/>
        <pc:sldMkLst>
          <pc:docMk/>
          <pc:sldMk cId="1782945098" sldId="286"/>
        </pc:sldMkLst>
        <pc:spChg chg="mod">
          <ac:chgData name="Andri Sokka" userId="S::ansokk@taltech.ee::2641e362-2fe3-432c-9176-ebafef609a18" providerId="AD" clId="Web-{524111EC-AD04-9D1B-7DC1-DB2D4920872B}" dt="2026-01-18T12:48:29.412" v="52" actId="20577"/>
          <ac:spMkLst>
            <pc:docMk/>
            <pc:sldMk cId="1782945098" sldId="286"/>
            <ac:spMk id="9" creationId="{A77FF5B8-F941-942C-1F41-D26213B070F1}"/>
          </ac:spMkLst>
        </pc:spChg>
      </pc:sldChg>
      <pc:sldChg chg="del">
        <pc:chgData name="Andri Sokka" userId="S::ansokk@taltech.ee::2641e362-2fe3-432c-9176-ebafef609a18" providerId="AD" clId="Web-{524111EC-AD04-9D1B-7DC1-DB2D4920872B}" dt="2026-01-18T10:28:46.111" v="44"/>
        <pc:sldMkLst>
          <pc:docMk/>
          <pc:sldMk cId="899153715" sldId="309"/>
        </pc:sldMkLst>
      </pc:sldChg>
      <pc:sldChg chg="del">
        <pc:chgData name="Andri Sokka" userId="S::ansokk@taltech.ee::2641e362-2fe3-432c-9176-ebafef609a18" providerId="AD" clId="Web-{524111EC-AD04-9D1B-7DC1-DB2D4920872B}" dt="2026-01-18T10:28:44.736" v="43"/>
        <pc:sldMkLst>
          <pc:docMk/>
          <pc:sldMk cId="440965076" sldId="310"/>
        </pc:sldMkLst>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descr="A black and white photo&#10;&#10;AI-generated content may be incorrect.">
            <a:extLst>
              <a:ext uri="{FF2B5EF4-FFF2-40B4-BE49-F238E27FC236}">
                <a16:creationId xmlns:a16="http://schemas.microsoft.com/office/drawing/2014/main" id="{BF1601C0-714D-B805-D4E7-4CBA5A8044B0}"/>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259509" y="-65011"/>
            <a:ext cx="12711017" cy="7149947"/>
          </a:xfrm>
          <a:prstGeom prst="rect">
            <a:avLst/>
          </a:prstGeom>
        </p:spPr>
      </p:pic>
      <p:sp>
        <p:nvSpPr>
          <p:cNvPr id="13" name="Rectangle 12">
            <a:extLst>
              <a:ext uri="{FF2B5EF4-FFF2-40B4-BE49-F238E27FC236}">
                <a16:creationId xmlns:a16="http://schemas.microsoft.com/office/drawing/2014/main" id="{5B4162FB-EA6D-E45B-2DB4-314F711D7D9C}"/>
              </a:ext>
            </a:extLst>
          </p:cNvPr>
          <p:cNvSpPr>
            <a:spLocks/>
          </p:cNvSpPr>
          <p:nvPr userDrawn="1"/>
        </p:nvSpPr>
        <p:spPr>
          <a:xfrm>
            <a:off x="1673771" y="1655379"/>
            <a:ext cx="8844456" cy="360242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EE"/>
          </a:p>
        </p:txBody>
      </p:sp>
      <p:pic>
        <p:nvPicPr>
          <p:cNvPr id="12" name="Picture 11" descr="A colorful liquid in a black background&#10;&#10;AI-generated content may be incorrect.">
            <a:extLst>
              <a:ext uri="{FF2B5EF4-FFF2-40B4-BE49-F238E27FC236}">
                <a16:creationId xmlns:a16="http://schemas.microsoft.com/office/drawing/2014/main" id="{5FA37EBA-4962-F449-140A-0B5C20AD192D}"/>
              </a:ext>
            </a:extLst>
          </p:cNvPr>
          <p:cNvPicPr>
            <a:picLocks noGrp="1" noRot="1" noChangeAspect="1" noMove="1" noResize="1" noEditPoints="1" noAdjustHandles="1" noChangeArrowheads="1" noChangeShapeType="1" noCrop="1"/>
          </p:cNvPicPr>
          <p:nvPr userDrawn="1"/>
        </p:nvPicPr>
        <p:blipFill rotWithShape="1">
          <a:blip r:embed="rId3"/>
          <a:srcRect t="6295" r="4951" b="36605"/>
          <a:stretch/>
        </p:blipFill>
        <p:spPr>
          <a:xfrm>
            <a:off x="-259509" y="2789709"/>
            <a:ext cx="12711017" cy="4295227"/>
          </a:xfrm>
          <a:prstGeom prst="rect">
            <a:avLst/>
          </a:prstGeom>
        </p:spPr>
      </p:pic>
      <p:sp>
        <p:nvSpPr>
          <p:cNvPr id="2" name="Title 1">
            <a:extLst>
              <a:ext uri="{FF2B5EF4-FFF2-40B4-BE49-F238E27FC236}">
                <a16:creationId xmlns:a16="http://schemas.microsoft.com/office/drawing/2014/main" id="{D9F0D3F8-ED6C-61D7-9A0A-5D63D99B558F}"/>
              </a:ext>
            </a:extLst>
          </p:cNvPr>
          <p:cNvSpPr>
            <a:spLocks noGrp="1"/>
          </p:cNvSpPr>
          <p:nvPr>
            <p:ph type="ctrTitle" hasCustomPrompt="1"/>
          </p:nvPr>
        </p:nvSpPr>
        <p:spPr>
          <a:xfrm>
            <a:off x="1850834" y="1774901"/>
            <a:ext cx="8372819" cy="1314855"/>
          </a:xfrm>
        </p:spPr>
        <p:txBody>
          <a:bodyPr anchor="b">
            <a:normAutofit/>
          </a:bodyPr>
          <a:lstStyle>
            <a:lvl1pPr algn="ctr">
              <a:defRPr sz="5400" b="1" i="0">
                <a:solidFill>
                  <a:srgbClr val="342A5F"/>
                </a:solidFill>
                <a:latin typeface="Proxima Nova Th" panose="02000506030000020004" pitchFamily="2" charset="77"/>
              </a:defRPr>
            </a:lvl1pPr>
          </a:lstStyle>
          <a:p>
            <a:r>
              <a:rPr lang="en-US" dirty="0"/>
              <a:t>LISA NIMI</a:t>
            </a:r>
            <a:endParaRPr lang="en-EE" dirty="0"/>
          </a:p>
        </p:txBody>
      </p:sp>
      <p:sp>
        <p:nvSpPr>
          <p:cNvPr id="3" name="Subtitle 2">
            <a:extLst>
              <a:ext uri="{FF2B5EF4-FFF2-40B4-BE49-F238E27FC236}">
                <a16:creationId xmlns:a16="http://schemas.microsoft.com/office/drawing/2014/main" id="{F6B112D6-E2FA-6D14-F053-FE7F42FEDB71}"/>
              </a:ext>
            </a:extLst>
          </p:cNvPr>
          <p:cNvSpPr>
            <a:spLocks noGrp="1"/>
          </p:cNvSpPr>
          <p:nvPr>
            <p:ph type="subTitle" idx="1" hasCustomPrompt="1"/>
          </p:nvPr>
        </p:nvSpPr>
        <p:spPr>
          <a:xfrm>
            <a:off x="1523999" y="3429000"/>
            <a:ext cx="9144000" cy="1655762"/>
          </a:xfrm>
        </p:spPr>
        <p:txBody>
          <a:bodyPr>
            <a:normAutofit/>
          </a:bodyPr>
          <a:lstStyle>
            <a:lvl1pPr marL="0" indent="0" algn="ctr">
              <a:lnSpc>
                <a:spcPct val="100000"/>
              </a:lnSpc>
              <a:spcBef>
                <a:spcPts val="400"/>
              </a:spcBef>
              <a:buNone/>
              <a:defRPr sz="2200" b="0" i="0">
                <a:solidFill>
                  <a:srgbClr val="342A5F"/>
                </a:solidFill>
                <a:latin typeface="Proxima Nova Rg" panose="02000506030000020004"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Keskuse</a:t>
            </a:r>
            <a:r>
              <a:rPr lang="en-US" dirty="0"/>
              <a:t>/</a:t>
            </a:r>
            <a:r>
              <a:rPr lang="en-US" dirty="0" err="1"/>
              <a:t>esitaja</a:t>
            </a:r>
            <a:r>
              <a:rPr lang="en-US" dirty="0"/>
              <a:t> </a:t>
            </a:r>
            <a:r>
              <a:rPr lang="en-US" dirty="0" err="1"/>
              <a:t>nimi</a:t>
            </a:r>
            <a:endParaRPr lang="en-US" dirty="0"/>
          </a:p>
          <a:p>
            <a:r>
              <a:rPr lang="en-US" dirty="0" err="1"/>
              <a:t>Osakonnanimi</a:t>
            </a:r>
            <a:endParaRPr lang="en-US" dirty="0"/>
          </a:p>
          <a:p>
            <a:r>
              <a:rPr lang="en-US" dirty="0" err="1"/>
              <a:t>Kuupäev</a:t>
            </a:r>
            <a:endParaRPr lang="en-EE" dirty="0"/>
          </a:p>
        </p:txBody>
      </p:sp>
      <p:pic>
        <p:nvPicPr>
          <p:cNvPr id="1026" name="Picture 2">
            <a:extLst>
              <a:ext uri="{FF2B5EF4-FFF2-40B4-BE49-F238E27FC236}">
                <a16:creationId xmlns:a16="http://schemas.microsoft.com/office/drawing/2014/main" id="{5D57DB59-B9EE-E69C-93F6-55D72A6E43B3}"/>
              </a:ext>
            </a:extLst>
          </p:cNvPr>
          <p:cNvPicPr>
            <a:picLocks noGrp="1" noRot="1" noChangeAspect="1" noMove="1" noResize="1" noEditPoints="1" noAdjustHandles="1" noChangeArrowheads="1" noChangeShapeType="1" noCrop="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976640" y="694491"/>
            <a:ext cx="1806786" cy="1260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2830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pic>
        <p:nvPicPr>
          <p:cNvPr id="6" name="Picture 5" descr="A black and white photo&#10;&#10;AI-generated content may be incorrect.">
            <a:extLst>
              <a:ext uri="{FF2B5EF4-FFF2-40B4-BE49-F238E27FC236}">
                <a16:creationId xmlns:a16="http://schemas.microsoft.com/office/drawing/2014/main" id="{444673D0-6933-4244-A1CD-A1279303218D}"/>
              </a:ext>
            </a:extLst>
          </p:cNvPr>
          <p:cNvPicPr>
            <a:picLocks noGrp="1" noRot="1" noMove="1" noResize="1" noEditPoints="1" noAdjustHandles="1" noChangeArrowheads="1" noChangeShapeType="1" noCrop="1"/>
          </p:cNvPicPr>
          <p:nvPr userDrawn="1"/>
        </p:nvPicPr>
        <p:blipFill>
          <a:blip r:embed="rId2"/>
          <a:stretch>
            <a:fillRect/>
          </a:stretch>
        </p:blipFill>
        <p:spPr>
          <a:xfrm>
            <a:off x="-259509" y="-65011"/>
            <a:ext cx="12711017" cy="7149947"/>
          </a:xfrm>
          <a:prstGeom prst="rect">
            <a:avLst/>
          </a:prstGeom>
        </p:spPr>
      </p:pic>
      <p:sp>
        <p:nvSpPr>
          <p:cNvPr id="5" name="Title 1">
            <a:extLst>
              <a:ext uri="{FF2B5EF4-FFF2-40B4-BE49-F238E27FC236}">
                <a16:creationId xmlns:a16="http://schemas.microsoft.com/office/drawing/2014/main" id="{CC7AFD27-3A75-A3B6-39DD-7F9F978D312B}"/>
              </a:ext>
            </a:extLst>
          </p:cNvPr>
          <p:cNvSpPr>
            <a:spLocks noGrp="1"/>
          </p:cNvSpPr>
          <p:nvPr>
            <p:ph type="title" hasCustomPrompt="1"/>
          </p:nvPr>
        </p:nvSpPr>
        <p:spPr>
          <a:xfrm>
            <a:off x="4437321" y="723567"/>
            <a:ext cx="3388242" cy="1325563"/>
          </a:xfrm>
        </p:spPr>
        <p:txBody>
          <a:bodyPr/>
          <a:lstStyle>
            <a:lvl1pPr>
              <a:defRPr b="1" i="0">
                <a:solidFill>
                  <a:schemeClr val="bg1"/>
                </a:solidFill>
                <a:latin typeface="Proxima Nova Th" panose="02000506030000020004" pitchFamily="2" charset="77"/>
              </a:defRPr>
            </a:lvl1pPr>
          </a:lstStyle>
          <a:p>
            <a:r>
              <a:rPr lang="en-US" dirty="0"/>
              <a:t>KONTAKTID</a:t>
            </a:r>
            <a:endParaRPr lang="en-EE" dirty="0"/>
          </a:p>
        </p:txBody>
      </p:sp>
      <p:pic>
        <p:nvPicPr>
          <p:cNvPr id="7" name="Picture 6" descr="A colorful liquid in a black background&#10;&#10;AI-generated content may be incorrect.">
            <a:extLst>
              <a:ext uri="{FF2B5EF4-FFF2-40B4-BE49-F238E27FC236}">
                <a16:creationId xmlns:a16="http://schemas.microsoft.com/office/drawing/2014/main" id="{207D7D28-2A51-0454-119F-8E92E16B5882}"/>
              </a:ext>
            </a:extLst>
          </p:cNvPr>
          <p:cNvPicPr>
            <a:picLocks noGrp="1" noRot="1" noMove="1" noResize="1" noEditPoints="1" noAdjustHandles="1" noChangeArrowheads="1" noChangeShapeType="1" noCrop="1"/>
          </p:cNvPicPr>
          <p:nvPr userDrawn="1"/>
        </p:nvPicPr>
        <p:blipFill>
          <a:blip r:embed="rId3"/>
          <a:stretch>
            <a:fillRect/>
          </a:stretch>
        </p:blipFill>
        <p:spPr>
          <a:xfrm rot="280043">
            <a:off x="-1712616" y="-292381"/>
            <a:ext cx="17070714" cy="9602277"/>
          </a:xfrm>
          <a:prstGeom prst="rect">
            <a:avLst/>
          </a:prstGeom>
        </p:spPr>
      </p:pic>
      <p:sp>
        <p:nvSpPr>
          <p:cNvPr id="8" name="Rectangle 7">
            <a:extLst>
              <a:ext uri="{FF2B5EF4-FFF2-40B4-BE49-F238E27FC236}">
                <a16:creationId xmlns:a16="http://schemas.microsoft.com/office/drawing/2014/main" id="{839EF2CA-F9ED-442C-DEA7-93A1E2CE1FBB}"/>
              </a:ext>
            </a:extLst>
          </p:cNvPr>
          <p:cNvSpPr/>
          <p:nvPr userDrawn="1"/>
        </p:nvSpPr>
        <p:spPr>
          <a:xfrm>
            <a:off x="452992" y="2490973"/>
            <a:ext cx="2402958" cy="231789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EE" dirty="0"/>
          </a:p>
        </p:txBody>
      </p:sp>
      <p:sp>
        <p:nvSpPr>
          <p:cNvPr id="9" name="Rectangle 8">
            <a:extLst>
              <a:ext uri="{FF2B5EF4-FFF2-40B4-BE49-F238E27FC236}">
                <a16:creationId xmlns:a16="http://schemas.microsoft.com/office/drawing/2014/main" id="{591E962B-2409-ED50-70DC-43EF7AB4A4DC}"/>
              </a:ext>
            </a:extLst>
          </p:cNvPr>
          <p:cNvSpPr/>
          <p:nvPr userDrawn="1"/>
        </p:nvSpPr>
        <p:spPr>
          <a:xfrm>
            <a:off x="3444172" y="2490973"/>
            <a:ext cx="2402958" cy="231789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EE" dirty="0"/>
          </a:p>
        </p:txBody>
      </p:sp>
      <p:sp>
        <p:nvSpPr>
          <p:cNvPr id="10" name="Rectangle 9">
            <a:extLst>
              <a:ext uri="{FF2B5EF4-FFF2-40B4-BE49-F238E27FC236}">
                <a16:creationId xmlns:a16="http://schemas.microsoft.com/office/drawing/2014/main" id="{113F6259-1149-2EDC-69B4-AAF5470C3C5A}"/>
              </a:ext>
            </a:extLst>
          </p:cNvPr>
          <p:cNvSpPr/>
          <p:nvPr userDrawn="1"/>
        </p:nvSpPr>
        <p:spPr>
          <a:xfrm>
            <a:off x="6497491" y="2490973"/>
            <a:ext cx="2402958" cy="231789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EE" dirty="0"/>
          </a:p>
        </p:txBody>
      </p:sp>
      <p:sp>
        <p:nvSpPr>
          <p:cNvPr id="11" name="Rectangle 10">
            <a:extLst>
              <a:ext uri="{FF2B5EF4-FFF2-40B4-BE49-F238E27FC236}">
                <a16:creationId xmlns:a16="http://schemas.microsoft.com/office/drawing/2014/main" id="{D120CA97-A36B-4C8D-1FFA-6D3051E1FB71}"/>
              </a:ext>
            </a:extLst>
          </p:cNvPr>
          <p:cNvSpPr/>
          <p:nvPr userDrawn="1"/>
        </p:nvSpPr>
        <p:spPr>
          <a:xfrm>
            <a:off x="9460328" y="2490973"/>
            <a:ext cx="2402958" cy="231789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EE" dirty="0"/>
          </a:p>
        </p:txBody>
      </p:sp>
      <p:sp>
        <p:nvSpPr>
          <p:cNvPr id="12" name="TextBox 11">
            <a:extLst>
              <a:ext uri="{FF2B5EF4-FFF2-40B4-BE49-F238E27FC236}">
                <a16:creationId xmlns:a16="http://schemas.microsoft.com/office/drawing/2014/main" id="{EE9983FE-6CB0-02CB-5BBD-217E40969457}"/>
              </a:ext>
            </a:extLst>
          </p:cNvPr>
          <p:cNvSpPr txBox="1"/>
          <p:nvPr userDrawn="1"/>
        </p:nvSpPr>
        <p:spPr>
          <a:xfrm>
            <a:off x="452992" y="4808871"/>
            <a:ext cx="2402958" cy="923330"/>
          </a:xfrm>
          <a:prstGeom prst="rect">
            <a:avLst/>
          </a:prstGeom>
          <a:noFill/>
        </p:spPr>
        <p:txBody>
          <a:bodyPr wrap="square" rtlCol="0">
            <a:spAutoFit/>
          </a:bodyPr>
          <a:lstStyle/>
          <a:p>
            <a:pPr algn="ctr"/>
            <a:r>
              <a:rPr lang="en-EE" b="0" i="0" dirty="0">
                <a:solidFill>
                  <a:schemeClr val="bg1"/>
                </a:solidFill>
                <a:latin typeface="Proxima Nova Rg" panose="02000506030000020004" pitchFamily="2" charset="77"/>
              </a:rPr>
              <a:t>Nimi</a:t>
            </a:r>
          </a:p>
          <a:p>
            <a:pPr algn="ctr"/>
            <a:r>
              <a:rPr lang="en-EE" b="0" i="0" dirty="0">
                <a:solidFill>
                  <a:schemeClr val="bg1"/>
                </a:solidFill>
                <a:latin typeface="Proxima Nova Rg" panose="02000506030000020004" pitchFamily="2" charset="77"/>
              </a:rPr>
              <a:t>Ametikoht</a:t>
            </a:r>
          </a:p>
          <a:p>
            <a:pPr algn="ctr"/>
            <a:r>
              <a:rPr lang="en-EE" b="0" i="0" dirty="0">
                <a:solidFill>
                  <a:schemeClr val="bg1"/>
                </a:solidFill>
                <a:latin typeface="Proxima Nova Rg" panose="02000506030000020004" pitchFamily="2" charset="77"/>
              </a:rPr>
              <a:t>Email</a:t>
            </a:r>
          </a:p>
        </p:txBody>
      </p:sp>
      <p:sp>
        <p:nvSpPr>
          <p:cNvPr id="13" name="TextBox 12">
            <a:extLst>
              <a:ext uri="{FF2B5EF4-FFF2-40B4-BE49-F238E27FC236}">
                <a16:creationId xmlns:a16="http://schemas.microsoft.com/office/drawing/2014/main" id="{B2A1B1DB-2E59-A51C-1BEF-8068912CAB23}"/>
              </a:ext>
            </a:extLst>
          </p:cNvPr>
          <p:cNvSpPr txBox="1"/>
          <p:nvPr userDrawn="1"/>
        </p:nvSpPr>
        <p:spPr>
          <a:xfrm>
            <a:off x="3444172" y="4875661"/>
            <a:ext cx="2402958" cy="923330"/>
          </a:xfrm>
          <a:prstGeom prst="rect">
            <a:avLst/>
          </a:prstGeom>
          <a:noFill/>
        </p:spPr>
        <p:txBody>
          <a:bodyPr wrap="square" rtlCol="0">
            <a:spAutoFit/>
          </a:bodyPr>
          <a:lstStyle/>
          <a:p>
            <a:pPr algn="ctr"/>
            <a:r>
              <a:rPr lang="en-EE" b="0" i="0" dirty="0">
                <a:solidFill>
                  <a:schemeClr val="bg1"/>
                </a:solidFill>
                <a:latin typeface="Proxima Nova Rg" panose="02000506030000020004" pitchFamily="2" charset="77"/>
              </a:rPr>
              <a:t>Nimi</a:t>
            </a:r>
          </a:p>
          <a:p>
            <a:pPr algn="ctr"/>
            <a:r>
              <a:rPr lang="en-EE" b="0" i="0" dirty="0">
                <a:solidFill>
                  <a:schemeClr val="bg1"/>
                </a:solidFill>
                <a:latin typeface="Proxima Nova Rg" panose="02000506030000020004" pitchFamily="2" charset="77"/>
              </a:rPr>
              <a:t>Ametikoht</a:t>
            </a:r>
          </a:p>
          <a:p>
            <a:pPr algn="ctr"/>
            <a:r>
              <a:rPr lang="en-EE" b="0" i="0" dirty="0">
                <a:solidFill>
                  <a:schemeClr val="bg1"/>
                </a:solidFill>
                <a:latin typeface="Proxima Nova Rg" panose="02000506030000020004" pitchFamily="2" charset="77"/>
              </a:rPr>
              <a:t>Email</a:t>
            </a:r>
          </a:p>
        </p:txBody>
      </p:sp>
      <p:sp>
        <p:nvSpPr>
          <p:cNvPr id="14" name="TextBox 13">
            <a:extLst>
              <a:ext uri="{FF2B5EF4-FFF2-40B4-BE49-F238E27FC236}">
                <a16:creationId xmlns:a16="http://schemas.microsoft.com/office/drawing/2014/main" id="{80D645AA-3910-82F1-F86C-6B4C2173B3BE}"/>
              </a:ext>
            </a:extLst>
          </p:cNvPr>
          <p:cNvSpPr txBox="1"/>
          <p:nvPr userDrawn="1"/>
        </p:nvSpPr>
        <p:spPr>
          <a:xfrm>
            <a:off x="6497491" y="4875661"/>
            <a:ext cx="2402958" cy="923330"/>
          </a:xfrm>
          <a:prstGeom prst="rect">
            <a:avLst/>
          </a:prstGeom>
          <a:noFill/>
        </p:spPr>
        <p:txBody>
          <a:bodyPr wrap="square" rtlCol="0">
            <a:spAutoFit/>
          </a:bodyPr>
          <a:lstStyle/>
          <a:p>
            <a:pPr algn="ctr"/>
            <a:r>
              <a:rPr lang="en-EE" b="0" i="0" dirty="0">
                <a:solidFill>
                  <a:schemeClr val="bg1"/>
                </a:solidFill>
                <a:latin typeface="Proxima Nova Rg" panose="02000506030000020004" pitchFamily="2" charset="77"/>
              </a:rPr>
              <a:t>Nimi</a:t>
            </a:r>
          </a:p>
          <a:p>
            <a:pPr algn="ctr"/>
            <a:r>
              <a:rPr lang="en-EE" b="0" i="0" dirty="0">
                <a:solidFill>
                  <a:schemeClr val="bg1"/>
                </a:solidFill>
                <a:latin typeface="Proxima Nova Rg" panose="02000506030000020004" pitchFamily="2" charset="77"/>
              </a:rPr>
              <a:t>Ametikoht</a:t>
            </a:r>
          </a:p>
          <a:p>
            <a:pPr algn="ctr"/>
            <a:r>
              <a:rPr lang="en-EE" b="0" i="0" dirty="0">
                <a:solidFill>
                  <a:schemeClr val="bg1"/>
                </a:solidFill>
                <a:latin typeface="Proxima Nova Rg" panose="02000506030000020004" pitchFamily="2" charset="77"/>
              </a:rPr>
              <a:t>Email</a:t>
            </a:r>
          </a:p>
        </p:txBody>
      </p:sp>
      <p:sp>
        <p:nvSpPr>
          <p:cNvPr id="15" name="TextBox 14">
            <a:extLst>
              <a:ext uri="{FF2B5EF4-FFF2-40B4-BE49-F238E27FC236}">
                <a16:creationId xmlns:a16="http://schemas.microsoft.com/office/drawing/2014/main" id="{9031133B-33EB-7C6D-86C7-B86E396A424F}"/>
              </a:ext>
            </a:extLst>
          </p:cNvPr>
          <p:cNvSpPr txBox="1"/>
          <p:nvPr userDrawn="1"/>
        </p:nvSpPr>
        <p:spPr>
          <a:xfrm>
            <a:off x="9460328" y="4875661"/>
            <a:ext cx="2402958" cy="923330"/>
          </a:xfrm>
          <a:prstGeom prst="rect">
            <a:avLst/>
          </a:prstGeom>
          <a:noFill/>
        </p:spPr>
        <p:txBody>
          <a:bodyPr wrap="square" rtlCol="0">
            <a:spAutoFit/>
          </a:bodyPr>
          <a:lstStyle/>
          <a:p>
            <a:pPr algn="ctr"/>
            <a:r>
              <a:rPr lang="en-EE" b="0" i="0" dirty="0">
                <a:solidFill>
                  <a:schemeClr val="bg1"/>
                </a:solidFill>
                <a:latin typeface="Proxima Nova Rg" panose="02000506030000020004" pitchFamily="2" charset="77"/>
              </a:rPr>
              <a:t>Nimi</a:t>
            </a:r>
          </a:p>
          <a:p>
            <a:pPr algn="ctr"/>
            <a:r>
              <a:rPr lang="en-EE" b="0" i="0" dirty="0">
                <a:solidFill>
                  <a:schemeClr val="bg1"/>
                </a:solidFill>
                <a:latin typeface="Proxima Nova Rg" panose="02000506030000020004" pitchFamily="2" charset="77"/>
              </a:rPr>
              <a:t>Ametikoht</a:t>
            </a:r>
          </a:p>
          <a:p>
            <a:pPr algn="ctr"/>
            <a:r>
              <a:rPr lang="en-EE" b="0" i="0" dirty="0">
                <a:solidFill>
                  <a:schemeClr val="bg1"/>
                </a:solidFill>
                <a:latin typeface="Proxima Nova Rg" panose="02000506030000020004" pitchFamily="2" charset="77"/>
              </a:rPr>
              <a:t>Email</a:t>
            </a:r>
          </a:p>
        </p:txBody>
      </p:sp>
      <p:pic>
        <p:nvPicPr>
          <p:cNvPr id="16" name="Picture 2">
            <a:extLst>
              <a:ext uri="{FF2B5EF4-FFF2-40B4-BE49-F238E27FC236}">
                <a16:creationId xmlns:a16="http://schemas.microsoft.com/office/drawing/2014/main" id="{5A4BC9D4-44DB-2C22-5A7B-1B60146C209F}"/>
              </a:ext>
            </a:extLst>
          </p:cNvPr>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350611" y="5732201"/>
            <a:ext cx="1806786" cy="1260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1630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inish slide">
    <p:spTree>
      <p:nvGrpSpPr>
        <p:cNvPr id="1" name=""/>
        <p:cNvGrpSpPr/>
        <p:nvPr/>
      </p:nvGrpSpPr>
      <p:grpSpPr>
        <a:xfrm>
          <a:off x="0" y="0"/>
          <a:ext cx="0" cy="0"/>
          <a:chOff x="0" y="0"/>
          <a:chExt cx="0" cy="0"/>
        </a:xfrm>
      </p:grpSpPr>
      <p:pic>
        <p:nvPicPr>
          <p:cNvPr id="6" name="Picture 5" descr="A black and white photo&#10;&#10;AI-generated content may be incorrect.">
            <a:extLst>
              <a:ext uri="{FF2B5EF4-FFF2-40B4-BE49-F238E27FC236}">
                <a16:creationId xmlns:a16="http://schemas.microsoft.com/office/drawing/2014/main" id="{444673D0-6933-4244-A1CD-A1279303218D}"/>
              </a:ext>
            </a:extLst>
          </p:cNvPr>
          <p:cNvPicPr>
            <a:picLocks noGrp="1" noRot="1" noMove="1" noResize="1" noEditPoints="1" noAdjustHandles="1" noChangeArrowheads="1" noChangeShapeType="1" noCrop="1"/>
          </p:cNvPicPr>
          <p:nvPr userDrawn="1"/>
        </p:nvPicPr>
        <p:blipFill>
          <a:blip r:embed="rId2"/>
          <a:stretch>
            <a:fillRect/>
          </a:stretch>
        </p:blipFill>
        <p:spPr>
          <a:xfrm>
            <a:off x="-259509" y="-65011"/>
            <a:ext cx="12711017" cy="7149947"/>
          </a:xfrm>
          <a:prstGeom prst="rect">
            <a:avLst/>
          </a:prstGeom>
        </p:spPr>
      </p:pic>
      <p:pic>
        <p:nvPicPr>
          <p:cNvPr id="7" name="Picture 6" descr="A colorful liquid in a black background&#10;&#10;AI-generated content may be incorrect.">
            <a:extLst>
              <a:ext uri="{FF2B5EF4-FFF2-40B4-BE49-F238E27FC236}">
                <a16:creationId xmlns:a16="http://schemas.microsoft.com/office/drawing/2014/main" id="{207D7D28-2A51-0454-119F-8E92E16B5882}"/>
              </a:ext>
            </a:extLst>
          </p:cNvPr>
          <p:cNvPicPr>
            <a:picLocks noGrp="1" noRot="1" noMove="1" noResize="1" noEditPoints="1" noAdjustHandles="1" noChangeArrowheads="1" noChangeShapeType="1" noCrop="1"/>
          </p:cNvPicPr>
          <p:nvPr userDrawn="1"/>
        </p:nvPicPr>
        <p:blipFill>
          <a:blip r:embed="rId3"/>
          <a:stretch>
            <a:fillRect/>
          </a:stretch>
        </p:blipFill>
        <p:spPr>
          <a:xfrm rot="280043">
            <a:off x="-1712616" y="-292381"/>
            <a:ext cx="17070714" cy="9602277"/>
          </a:xfrm>
          <a:prstGeom prst="rect">
            <a:avLst/>
          </a:prstGeom>
        </p:spPr>
      </p:pic>
      <p:sp>
        <p:nvSpPr>
          <p:cNvPr id="5" name="Title 1">
            <a:extLst>
              <a:ext uri="{FF2B5EF4-FFF2-40B4-BE49-F238E27FC236}">
                <a16:creationId xmlns:a16="http://schemas.microsoft.com/office/drawing/2014/main" id="{CC7AFD27-3A75-A3B6-39DD-7F9F978D312B}"/>
              </a:ext>
            </a:extLst>
          </p:cNvPr>
          <p:cNvSpPr>
            <a:spLocks noGrp="1"/>
          </p:cNvSpPr>
          <p:nvPr>
            <p:ph type="title" hasCustomPrompt="1"/>
          </p:nvPr>
        </p:nvSpPr>
        <p:spPr>
          <a:xfrm>
            <a:off x="3121632" y="2391153"/>
            <a:ext cx="5948733" cy="2237617"/>
          </a:xfrm>
        </p:spPr>
        <p:txBody>
          <a:bodyPr>
            <a:noAutofit/>
          </a:bodyPr>
          <a:lstStyle>
            <a:lvl1pPr>
              <a:defRPr sz="13800" b="1" i="0">
                <a:solidFill>
                  <a:schemeClr val="bg1"/>
                </a:solidFill>
                <a:latin typeface="Proxima Nova Th" panose="02000506030000020004" pitchFamily="2" charset="77"/>
              </a:defRPr>
            </a:lvl1pPr>
          </a:lstStyle>
          <a:p>
            <a:r>
              <a:rPr lang="en-US" dirty="0"/>
              <a:t>AITÄH!</a:t>
            </a:r>
            <a:endParaRPr lang="en-EE" dirty="0"/>
          </a:p>
        </p:txBody>
      </p:sp>
      <p:pic>
        <p:nvPicPr>
          <p:cNvPr id="16" name="Picture 2">
            <a:extLst>
              <a:ext uri="{FF2B5EF4-FFF2-40B4-BE49-F238E27FC236}">
                <a16:creationId xmlns:a16="http://schemas.microsoft.com/office/drawing/2014/main" id="{5A4BC9D4-44DB-2C22-5A7B-1B60146C209F}"/>
              </a:ext>
            </a:extLst>
          </p:cNvPr>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350611" y="5732201"/>
            <a:ext cx="1806786" cy="1260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3472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Freeform 2">
            <a:extLst>
              <a:ext uri="{FF2B5EF4-FFF2-40B4-BE49-F238E27FC236}">
                <a16:creationId xmlns:a16="http://schemas.microsoft.com/office/drawing/2014/main" id="{6D4F17E7-A475-D636-B385-7E0627E28D8B}"/>
              </a:ext>
            </a:extLst>
          </p:cNvPr>
          <p:cNvSpPr>
            <a:spLocks noGrp="1" noRot="1" noMove="1" noResize="1" noEditPoints="1" noAdjustHandles="1" noChangeArrowheads="1" noChangeShapeType="1"/>
          </p:cNvSpPr>
          <p:nvPr userDrawn="1"/>
        </p:nvSpPr>
        <p:spPr>
          <a:xfrm>
            <a:off x="-93785" y="-123093"/>
            <a:ext cx="12379569" cy="7104185"/>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EE"/>
          </a:p>
        </p:txBody>
      </p:sp>
      <p:pic>
        <p:nvPicPr>
          <p:cNvPr id="7" name="Picture 2">
            <a:extLst>
              <a:ext uri="{FF2B5EF4-FFF2-40B4-BE49-F238E27FC236}">
                <a16:creationId xmlns:a16="http://schemas.microsoft.com/office/drawing/2014/main" id="{D543D8F5-10B8-866F-BD95-7C629D4163FE}"/>
              </a:ext>
            </a:extLst>
          </p:cNvPr>
          <p:cNvPicPr>
            <a:picLocks noGrp="1" noRo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129579" y="5491778"/>
            <a:ext cx="1806786" cy="1260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8313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B49E3784-915C-8050-C389-78791CAFFF0F}"/>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543732" y="5543628"/>
            <a:ext cx="1678248" cy="132663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colorful liquid in a black background&#10;&#10;AI-generated content may be incorrect.">
            <a:extLst>
              <a:ext uri="{FF2B5EF4-FFF2-40B4-BE49-F238E27FC236}">
                <a16:creationId xmlns:a16="http://schemas.microsoft.com/office/drawing/2014/main" id="{94C964A3-BF2B-625F-1587-5627872E185C}"/>
              </a:ext>
            </a:extLst>
          </p:cNvPr>
          <p:cNvPicPr>
            <a:picLocks noGrp="1" noRot="1" noChangeAspect="1" noMove="1" noResize="1" noEditPoints="1" noAdjustHandles="1" noChangeArrowheads="1" noChangeShapeType="1" noCrop="1"/>
          </p:cNvPicPr>
          <p:nvPr userDrawn="1"/>
        </p:nvPicPr>
        <p:blipFill>
          <a:blip r:embed="rId3"/>
          <a:stretch>
            <a:fillRect/>
          </a:stretch>
        </p:blipFill>
        <p:spPr>
          <a:xfrm rot="15519916">
            <a:off x="-4729618" y="2571084"/>
            <a:ext cx="13348682" cy="7508634"/>
          </a:xfrm>
          <a:prstGeom prst="rect">
            <a:avLst/>
          </a:prstGeom>
        </p:spPr>
      </p:pic>
      <p:sp>
        <p:nvSpPr>
          <p:cNvPr id="2" name="Title 1">
            <a:extLst>
              <a:ext uri="{FF2B5EF4-FFF2-40B4-BE49-F238E27FC236}">
                <a16:creationId xmlns:a16="http://schemas.microsoft.com/office/drawing/2014/main" id="{7757FC0D-844D-CED3-64AA-9D393E9F7772}"/>
              </a:ext>
            </a:extLst>
          </p:cNvPr>
          <p:cNvSpPr>
            <a:spLocks noGrp="1"/>
          </p:cNvSpPr>
          <p:nvPr>
            <p:ph type="title"/>
          </p:nvPr>
        </p:nvSpPr>
        <p:spPr>
          <a:xfrm>
            <a:off x="3296587" y="681037"/>
            <a:ext cx="7976016" cy="1325563"/>
          </a:xfrm>
        </p:spPr>
        <p:txBody>
          <a:bodyPr/>
          <a:lstStyle/>
          <a:p>
            <a:r>
              <a:rPr lang="en-US" dirty="0"/>
              <a:t>Click to edit Master title style</a:t>
            </a:r>
            <a:endParaRPr lang="en-EE" dirty="0"/>
          </a:p>
        </p:txBody>
      </p:sp>
      <p:sp>
        <p:nvSpPr>
          <p:cNvPr id="3" name="Content Placeholder 2">
            <a:extLst>
              <a:ext uri="{FF2B5EF4-FFF2-40B4-BE49-F238E27FC236}">
                <a16:creationId xmlns:a16="http://schemas.microsoft.com/office/drawing/2014/main" id="{C5E418B1-14D9-4033-6048-86740B6D7700}"/>
              </a:ext>
            </a:extLst>
          </p:cNvPr>
          <p:cNvSpPr>
            <a:spLocks noGrp="1"/>
          </p:cNvSpPr>
          <p:nvPr>
            <p:ph sz="half" idx="1"/>
          </p:nvPr>
        </p:nvSpPr>
        <p:spPr>
          <a:xfrm>
            <a:off x="3296587" y="2215369"/>
            <a:ext cx="7976016" cy="4351338"/>
          </a:xfrm>
        </p:spPr>
        <p:txBody>
          <a:bodyPr/>
          <a:lstStyle>
            <a:lvl1pPr marL="0" indent="0">
              <a:buFontTx/>
              <a:buNone/>
              <a:defRPr/>
            </a:lvl1pPr>
            <a:lvl2pPr marL="685800" indent="0">
              <a:buFontTx/>
              <a:buNone/>
              <a:defRPr/>
            </a:lvl2pPr>
            <a:lvl3pPr marL="1143000" indent="-228600">
              <a:buFontTx/>
              <a:buBlip>
                <a:blip r:embed="rId4"/>
              </a:buBlip>
              <a:defRPr/>
            </a:lvl3pPr>
            <a:lvl4pPr marL="1600200" indent="-228600">
              <a:buFontTx/>
              <a:buBlip>
                <a:blip r:embed="rId4"/>
              </a:buBlip>
              <a:defRPr/>
            </a:lvl4pPr>
            <a:lvl5pPr marL="1828800" indent="0">
              <a:buSzPct val="110000"/>
              <a:buFont typeface="Courier New" panose="02070309020205020404" pitchFamily="49" charset="0"/>
              <a:buNone/>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edit Master text styles</a:t>
            </a:r>
          </a:p>
          <a:p>
            <a:pPr marL="914400" marR="0" lvl="1"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dirty="0"/>
          </a:p>
          <a:p>
            <a:pPr marL="914400" marR="0" lvl="1"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dirty="0"/>
          </a:p>
          <a:p>
            <a:pPr marL="914400" marR="0" lvl="1"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dirty="0"/>
          </a:p>
        </p:txBody>
      </p:sp>
    </p:spTree>
    <p:extLst>
      <p:ext uri="{BB962C8B-B14F-4D97-AF65-F5344CB8AC3E}">
        <p14:creationId xmlns:p14="http://schemas.microsoft.com/office/powerpoint/2010/main" val="1359365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2">
    <p:spTree>
      <p:nvGrpSpPr>
        <p:cNvPr id="1" name=""/>
        <p:cNvGrpSpPr/>
        <p:nvPr/>
      </p:nvGrpSpPr>
      <p:grpSpPr>
        <a:xfrm>
          <a:off x="0" y="0"/>
          <a:ext cx="0" cy="0"/>
          <a:chOff x="0" y="0"/>
          <a:chExt cx="0" cy="0"/>
        </a:xfrm>
      </p:grpSpPr>
      <p:pic>
        <p:nvPicPr>
          <p:cNvPr id="9" name="Picture 8" descr="A colorful liquid in a black background&#10;&#10;AI-generated content may be incorrect.">
            <a:extLst>
              <a:ext uri="{FF2B5EF4-FFF2-40B4-BE49-F238E27FC236}">
                <a16:creationId xmlns:a16="http://schemas.microsoft.com/office/drawing/2014/main" id="{94C964A3-BF2B-625F-1587-5627872E185C}"/>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rot="5400000">
            <a:off x="-6871340" y="-5407035"/>
            <a:ext cx="16545869" cy="9307052"/>
          </a:xfrm>
          <a:prstGeom prst="rect">
            <a:avLst/>
          </a:prstGeom>
        </p:spPr>
      </p:pic>
      <p:pic>
        <p:nvPicPr>
          <p:cNvPr id="4098" name="Picture 2">
            <a:extLst>
              <a:ext uri="{FF2B5EF4-FFF2-40B4-BE49-F238E27FC236}">
                <a16:creationId xmlns:a16="http://schemas.microsoft.com/office/drawing/2014/main" id="{B49E3784-915C-8050-C389-78791CAFFF0F}"/>
              </a:ext>
            </a:extLst>
          </p:cNvPr>
          <p:cNvPicPr>
            <a:picLocks noGrp="1" noRot="1" noChangeAspec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543732" y="5543628"/>
            <a:ext cx="1678248" cy="132663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757FC0D-844D-CED3-64AA-9D393E9F7772}"/>
              </a:ext>
            </a:extLst>
          </p:cNvPr>
          <p:cNvSpPr>
            <a:spLocks noGrp="1"/>
          </p:cNvSpPr>
          <p:nvPr>
            <p:ph type="title"/>
          </p:nvPr>
        </p:nvSpPr>
        <p:spPr>
          <a:xfrm>
            <a:off x="4635793" y="681037"/>
            <a:ext cx="6636809" cy="1325563"/>
          </a:xfrm>
        </p:spPr>
        <p:txBody>
          <a:bodyPr/>
          <a:lstStyle/>
          <a:p>
            <a:r>
              <a:rPr lang="en-US" dirty="0"/>
              <a:t>Click to edit Master title style</a:t>
            </a:r>
            <a:endParaRPr lang="en-EE" dirty="0"/>
          </a:p>
        </p:txBody>
      </p:sp>
      <p:sp>
        <p:nvSpPr>
          <p:cNvPr id="3" name="Content Placeholder 2">
            <a:extLst>
              <a:ext uri="{FF2B5EF4-FFF2-40B4-BE49-F238E27FC236}">
                <a16:creationId xmlns:a16="http://schemas.microsoft.com/office/drawing/2014/main" id="{C5E418B1-14D9-4033-6048-86740B6D7700}"/>
              </a:ext>
            </a:extLst>
          </p:cNvPr>
          <p:cNvSpPr>
            <a:spLocks noGrp="1"/>
          </p:cNvSpPr>
          <p:nvPr>
            <p:ph sz="half" idx="1"/>
          </p:nvPr>
        </p:nvSpPr>
        <p:spPr>
          <a:xfrm>
            <a:off x="4635795" y="2236634"/>
            <a:ext cx="6636808" cy="4351338"/>
          </a:xfrm>
        </p:spPr>
        <p:txBody>
          <a:bodyPr/>
          <a:lstStyle>
            <a:lvl1pPr marL="0" indent="0">
              <a:buFontTx/>
              <a:buNone/>
              <a:defRPr/>
            </a:lvl1pPr>
            <a:lvl2pPr marL="685800" indent="0">
              <a:buFontTx/>
              <a:buNone/>
              <a:defRPr/>
            </a:lvl2pPr>
            <a:lvl3pPr marL="1143000" indent="-228600">
              <a:buFontTx/>
              <a:buBlip>
                <a:blip r:embed="rId4"/>
              </a:buBlip>
              <a:defRPr/>
            </a:lvl3pPr>
            <a:lvl4pPr marL="1600200" indent="-228600">
              <a:buFontTx/>
              <a:buBlip>
                <a:blip r:embed="rId4"/>
              </a:buBlip>
              <a:defRPr/>
            </a:lvl4pPr>
            <a:lvl5pPr marL="1828800" indent="0">
              <a:buSzPct val="110000"/>
              <a:buFont typeface="Courier New" panose="02070309020205020404" pitchFamily="49" charset="0"/>
              <a:buNone/>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edit Master text styles</a:t>
            </a:r>
          </a:p>
          <a:p>
            <a:pPr marL="914400" marR="0" lvl="1"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dirty="0"/>
          </a:p>
          <a:p>
            <a:pPr marL="914400" marR="0" lvl="1"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dirty="0"/>
          </a:p>
          <a:p>
            <a:pPr marL="914400" marR="0" lvl="1"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dirty="0"/>
          </a:p>
        </p:txBody>
      </p:sp>
    </p:spTree>
    <p:extLst>
      <p:ext uri="{BB962C8B-B14F-4D97-AF65-F5344CB8AC3E}">
        <p14:creationId xmlns:p14="http://schemas.microsoft.com/office/powerpoint/2010/main" val="1802284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3">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A87C5C06-EA58-D7DB-8EB1-8C95A2AF5D53}"/>
              </a:ext>
            </a:extLst>
          </p:cNvPr>
          <p:cNvSpPr>
            <a:spLocks noGrp="1"/>
          </p:cNvSpPr>
          <p:nvPr>
            <p:ph type="title"/>
          </p:nvPr>
        </p:nvSpPr>
        <p:spPr>
          <a:xfrm>
            <a:off x="704538" y="681037"/>
            <a:ext cx="10568065" cy="1325563"/>
          </a:xfrm>
        </p:spPr>
        <p:txBody>
          <a:bodyPr/>
          <a:lstStyle/>
          <a:p>
            <a:r>
              <a:rPr lang="en-US" dirty="0"/>
              <a:t>Click to edit Master title style</a:t>
            </a:r>
            <a:endParaRPr lang="en-EE" dirty="0"/>
          </a:p>
        </p:txBody>
      </p:sp>
      <p:pic>
        <p:nvPicPr>
          <p:cNvPr id="12" name="Picture 11" descr="A colorful liquid in a black background&#10;&#10;AI-generated content may be incorrect.">
            <a:extLst>
              <a:ext uri="{FF2B5EF4-FFF2-40B4-BE49-F238E27FC236}">
                <a16:creationId xmlns:a16="http://schemas.microsoft.com/office/drawing/2014/main" id="{5858CF81-054F-7ADB-2B0F-4916973FA210}"/>
              </a:ext>
            </a:extLst>
          </p:cNvPr>
          <p:cNvPicPr>
            <a:picLocks noGrp="1" noRot="1" noMove="1" noResize="1" noEditPoints="1" noAdjustHandles="1" noChangeArrowheads="1" noChangeShapeType="1" noCrop="1"/>
          </p:cNvPicPr>
          <p:nvPr userDrawn="1"/>
        </p:nvPicPr>
        <p:blipFill rotWithShape="1">
          <a:blip r:embed="rId2"/>
          <a:srcRect l="11185" t="6451" r="6981" b="33109"/>
          <a:stretch/>
        </p:blipFill>
        <p:spPr>
          <a:xfrm rot="811206">
            <a:off x="-78342" y="3221433"/>
            <a:ext cx="12592388" cy="5196067"/>
          </a:xfrm>
          <a:prstGeom prst="rect">
            <a:avLst/>
          </a:prstGeom>
        </p:spPr>
      </p:pic>
      <p:pic>
        <p:nvPicPr>
          <p:cNvPr id="16" name="Picture 2">
            <a:extLst>
              <a:ext uri="{FF2B5EF4-FFF2-40B4-BE49-F238E27FC236}">
                <a16:creationId xmlns:a16="http://schemas.microsoft.com/office/drawing/2014/main" id="{4F93E22B-57E7-432E-0A67-81106ED798DD}"/>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129579" y="5491778"/>
            <a:ext cx="1806786" cy="1260956"/>
          </a:xfrm>
          <a:prstGeom prst="rect">
            <a:avLst/>
          </a:prstGeom>
          <a:noFill/>
          <a:extLst>
            <a:ext uri="{909E8E84-426E-40DD-AFC4-6F175D3DCCD1}">
              <a14:hiddenFill xmlns:a14="http://schemas.microsoft.com/office/drawing/2010/main">
                <a:solidFill>
                  <a:srgbClr val="FFFFFF"/>
                </a:solidFill>
              </a14:hiddenFill>
            </a:ext>
          </a:extLst>
        </p:spPr>
      </p:pic>
      <p:sp>
        <p:nvSpPr>
          <p:cNvPr id="17" name="Content Placeholder 2">
            <a:extLst>
              <a:ext uri="{FF2B5EF4-FFF2-40B4-BE49-F238E27FC236}">
                <a16:creationId xmlns:a16="http://schemas.microsoft.com/office/drawing/2014/main" id="{51D70851-4C5E-65C4-6219-3306C7D5CA7C}"/>
              </a:ext>
            </a:extLst>
          </p:cNvPr>
          <p:cNvSpPr>
            <a:spLocks noGrp="1"/>
          </p:cNvSpPr>
          <p:nvPr>
            <p:ph sz="half" idx="1"/>
          </p:nvPr>
        </p:nvSpPr>
        <p:spPr>
          <a:xfrm>
            <a:off x="704538" y="2215369"/>
            <a:ext cx="10568065" cy="4351338"/>
          </a:xfrm>
        </p:spPr>
        <p:txBody>
          <a:bodyPr/>
          <a:lstStyle>
            <a:lvl1pPr marL="0" indent="0">
              <a:buFontTx/>
              <a:buNone/>
              <a:defRPr/>
            </a:lvl1pPr>
            <a:lvl2pPr marL="685800" indent="0">
              <a:buFontTx/>
              <a:buNone/>
              <a:defRPr/>
            </a:lvl2pPr>
            <a:lvl3pPr marL="1143000" indent="-228600">
              <a:buFontTx/>
              <a:buBlip>
                <a:blip r:embed="rId4"/>
              </a:buBlip>
              <a:defRPr/>
            </a:lvl3pPr>
            <a:lvl4pPr marL="1600200" indent="-228600">
              <a:buFontTx/>
              <a:buBlip>
                <a:blip r:embed="rId4"/>
              </a:buBlip>
              <a:defRPr/>
            </a:lvl4pPr>
            <a:lvl5pPr marL="1828800" indent="0">
              <a:buSzPct val="110000"/>
              <a:buFont typeface="Courier New" panose="02070309020205020404" pitchFamily="49" charset="0"/>
              <a:buNone/>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edit Master text styles</a:t>
            </a:r>
          </a:p>
          <a:p>
            <a:pPr marL="914400" marR="0" lvl="1"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dirty="0"/>
          </a:p>
          <a:p>
            <a:pPr marL="914400" marR="0" lvl="1"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dirty="0"/>
          </a:p>
          <a:p>
            <a:pPr marL="914400" marR="0" lvl="1"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dirty="0"/>
          </a:p>
        </p:txBody>
      </p:sp>
    </p:spTree>
    <p:extLst>
      <p:ext uri="{BB962C8B-B14F-4D97-AF65-F5344CB8AC3E}">
        <p14:creationId xmlns:p14="http://schemas.microsoft.com/office/powerpoint/2010/main" val="1128029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4">
    <p:spTree>
      <p:nvGrpSpPr>
        <p:cNvPr id="1" name=""/>
        <p:cNvGrpSpPr/>
        <p:nvPr/>
      </p:nvGrpSpPr>
      <p:grpSpPr>
        <a:xfrm>
          <a:off x="0" y="0"/>
          <a:ext cx="0" cy="0"/>
          <a:chOff x="0" y="0"/>
          <a:chExt cx="0" cy="0"/>
        </a:xfrm>
      </p:grpSpPr>
      <p:pic>
        <p:nvPicPr>
          <p:cNvPr id="8" name="Picture 7" descr="A colorful liquid in a black background&#10;&#10;AI-generated content may be incorrect.">
            <a:extLst>
              <a:ext uri="{FF2B5EF4-FFF2-40B4-BE49-F238E27FC236}">
                <a16:creationId xmlns:a16="http://schemas.microsoft.com/office/drawing/2014/main" id="{87878EA1-A659-02D4-75E9-49ADA5B3C390}"/>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rot="11550171">
            <a:off x="-349045" y="-4036817"/>
            <a:ext cx="12890090" cy="7250676"/>
          </a:xfrm>
          <a:prstGeom prst="rect">
            <a:avLst/>
          </a:prstGeom>
        </p:spPr>
      </p:pic>
      <p:pic>
        <p:nvPicPr>
          <p:cNvPr id="10" name="Picture 9" descr="A colorful liquid in a black background&#10;&#10;AI-generated content may be incorrect.">
            <a:extLst>
              <a:ext uri="{FF2B5EF4-FFF2-40B4-BE49-F238E27FC236}">
                <a16:creationId xmlns:a16="http://schemas.microsoft.com/office/drawing/2014/main" id="{F2FDC3A1-0B52-54D6-B00C-1EB96385195B}"/>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6858000" y="4672012"/>
            <a:ext cx="7772400" cy="4371975"/>
          </a:xfrm>
          <a:prstGeom prst="rect">
            <a:avLst/>
          </a:prstGeom>
        </p:spPr>
      </p:pic>
      <p:pic>
        <p:nvPicPr>
          <p:cNvPr id="14" name="Picture 13" descr="A pink and purple text on a black background&#10;&#10;AI-generated content may be incorrect.">
            <a:extLst>
              <a:ext uri="{FF2B5EF4-FFF2-40B4-BE49-F238E27FC236}">
                <a16:creationId xmlns:a16="http://schemas.microsoft.com/office/drawing/2014/main" id="{E1C39C36-7A52-906E-174A-80F4FD44EA52}"/>
              </a:ext>
            </a:extLst>
          </p:cNvPr>
          <p:cNvPicPr>
            <a:picLocks noChangeAspect="1"/>
          </p:cNvPicPr>
          <p:nvPr userDrawn="1"/>
        </p:nvPicPr>
        <p:blipFill>
          <a:blip r:embed="rId3"/>
          <a:stretch>
            <a:fillRect/>
          </a:stretch>
        </p:blipFill>
        <p:spPr>
          <a:xfrm>
            <a:off x="8620297" y="4672012"/>
            <a:ext cx="5095703" cy="2866333"/>
          </a:xfrm>
          <a:prstGeom prst="rect">
            <a:avLst/>
          </a:prstGeom>
        </p:spPr>
      </p:pic>
      <p:sp>
        <p:nvSpPr>
          <p:cNvPr id="15" name="Title 1">
            <a:extLst>
              <a:ext uri="{FF2B5EF4-FFF2-40B4-BE49-F238E27FC236}">
                <a16:creationId xmlns:a16="http://schemas.microsoft.com/office/drawing/2014/main" id="{90DFE433-8F7F-1090-AC4C-0FB1D0A99DD7}"/>
              </a:ext>
            </a:extLst>
          </p:cNvPr>
          <p:cNvSpPr>
            <a:spLocks noGrp="1"/>
          </p:cNvSpPr>
          <p:nvPr>
            <p:ph type="title"/>
          </p:nvPr>
        </p:nvSpPr>
        <p:spPr>
          <a:xfrm>
            <a:off x="811967" y="1252537"/>
            <a:ext cx="10568065" cy="1325563"/>
          </a:xfrm>
        </p:spPr>
        <p:txBody>
          <a:bodyPr/>
          <a:lstStyle/>
          <a:p>
            <a:r>
              <a:rPr lang="en-US" dirty="0"/>
              <a:t>Click to edit Master title style</a:t>
            </a:r>
            <a:endParaRPr lang="en-EE" dirty="0"/>
          </a:p>
        </p:txBody>
      </p:sp>
      <p:sp>
        <p:nvSpPr>
          <p:cNvPr id="16" name="Content Placeholder 2">
            <a:extLst>
              <a:ext uri="{FF2B5EF4-FFF2-40B4-BE49-F238E27FC236}">
                <a16:creationId xmlns:a16="http://schemas.microsoft.com/office/drawing/2014/main" id="{0EFFA0A2-A6B2-2E47-00C3-6C14BF4F938B}"/>
              </a:ext>
            </a:extLst>
          </p:cNvPr>
          <p:cNvSpPr>
            <a:spLocks noGrp="1"/>
          </p:cNvSpPr>
          <p:nvPr>
            <p:ph sz="half" idx="1"/>
          </p:nvPr>
        </p:nvSpPr>
        <p:spPr>
          <a:xfrm>
            <a:off x="811967" y="2901169"/>
            <a:ext cx="10568065" cy="3545351"/>
          </a:xfrm>
        </p:spPr>
        <p:txBody>
          <a:bodyPr/>
          <a:lstStyle>
            <a:lvl1pPr marL="0" indent="0">
              <a:buFontTx/>
              <a:buNone/>
              <a:defRPr/>
            </a:lvl1pPr>
            <a:lvl2pPr marL="685800" indent="0">
              <a:buFontTx/>
              <a:buNone/>
              <a:defRPr/>
            </a:lvl2pPr>
            <a:lvl3pPr marL="1143000" indent="-228600">
              <a:buFontTx/>
              <a:buBlip>
                <a:blip r:embed="rId4"/>
              </a:buBlip>
              <a:defRPr/>
            </a:lvl3pPr>
            <a:lvl4pPr marL="1600200" indent="-228600">
              <a:buFontTx/>
              <a:buBlip>
                <a:blip r:embed="rId4"/>
              </a:buBlip>
              <a:defRPr/>
            </a:lvl4pPr>
            <a:lvl5pPr marL="1828800" indent="0">
              <a:buSzPct val="110000"/>
              <a:buFont typeface="Courier New" panose="02070309020205020404" pitchFamily="49" charset="0"/>
              <a:buNone/>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edit Master text styles</a:t>
            </a:r>
          </a:p>
          <a:p>
            <a:pPr marL="914400" marR="0" lvl="1"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dirty="0"/>
          </a:p>
          <a:p>
            <a:pPr marL="914400" marR="0" lvl="1"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dirty="0"/>
          </a:p>
          <a:p>
            <a:pPr marL="914400" marR="0" lvl="1"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dirty="0"/>
          </a:p>
        </p:txBody>
      </p:sp>
    </p:spTree>
    <p:extLst>
      <p:ext uri="{BB962C8B-B14F-4D97-AF65-F5344CB8AC3E}">
        <p14:creationId xmlns:p14="http://schemas.microsoft.com/office/powerpoint/2010/main" val="2304315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4" name="Picture 13" descr="A pink and purple text on a black background&#10;&#10;AI-generated content may be incorrect.">
            <a:extLst>
              <a:ext uri="{FF2B5EF4-FFF2-40B4-BE49-F238E27FC236}">
                <a16:creationId xmlns:a16="http://schemas.microsoft.com/office/drawing/2014/main" id="{0D93AAF0-F79F-E5B6-FA9C-2E0D96EECC8A}"/>
              </a:ext>
            </a:extLst>
          </p:cNvPr>
          <p:cNvPicPr>
            <a:picLocks noChangeAspect="1"/>
          </p:cNvPicPr>
          <p:nvPr userDrawn="1"/>
        </p:nvPicPr>
        <p:blipFill>
          <a:blip r:embed="rId2"/>
          <a:stretch>
            <a:fillRect/>
          </a:stretch>
        </p:blipFill>
        <p:spPr>
          <a:xfrm>
            <a:off x="8620297" y="4672012"/>
            <a:ext cx="5095703" cy="2866333"/>
          </a:xfrm>
          <a:prstGeom prst="rect">
            <a:avLst/>
          </a:prstGeom>
        </p:spPr>
      </p:pic>
      <p:pic>
        <p:nvPicPr>
          <p:cNvPr id="13" name="Picture 12" descr="A colorful liquid in a black background&#10;&#10;AI-generated content may be incorrect.">
            <a:extLst>
              <a:ext uri="{FF2B5EF4-FFF2-40B4-BE49-F238E27FC236}">
                <a16:creationId xmlns:a16="http://schemas.microsoft.com/office/drawing/2014/main" id="{A5B1ED67-76EB-B363-8D95-1BDA6BE62B48}"/>
              </a:ext>
            </a:extLst>
          </p:cNvPr>
          <p:cNvPicPr>
            <a:picLocks noGrp="1" noRot="1" noMove="1" noResize="1" noEditPoints="1" noAdjustHandles="1" noChangeArrowheads="1" noChangeShapeType="1" noCrop="1"/>
          </p:cNvPicPr>
          <p:nvPr userDrawn="1"/>
        </p:nvPicPr>
        <p:blipFill>
          <a:blip r:embed="rId3"/>
          <a:stretch>
            <a:fillRect/>
          </a:stretch>
        </p:blipFill>
        <p:spPr>
          <a:xfrm rot="16200000">
            <a:off x="-8458835" y="2453640"/>
            <a:ext cx="13761720" cy="7805420"/>
          </a:xfrm>
          <a:prstGeom prst="rect">
            <a:avLst/>
          </a:prstGeom>
        </p:spPr>
      </p:pic>
      <p:pic>
        <p:nvPicPr>
          <p:cNvPr id="11" name="Picture 10" descr="A colorful liquid in a black background&#10;&#10;AI-generated content may be incorrect.">
            <a:extLst>
              <a:ext uri="{FF2B5EF4-FFF2-40B4-BE49-F238E27FC236}">
                <a16:creationId xmlns:a16="http://schemas.microsoft.com/office/drawing/2014/main" id="{47785E82-2A93-3849-C790-876A08B30593}"/>
              </a:ext>
            </a:extLst>
          </p:cNvPr>
          <p:cNvPicPr>
            <a:picLocks noGrp="1" noRot="1" noChangeAspect="1" noMove="1" noResize="1" noEditPoints="1" noAdjustHandles="1" noChangeArrowheads="1" noChangeShapeType="1" noCrop="1"/>
          </p:cNvPicPr>
          <p:nvPr userDrawn="1"/>
        </p:nvPicPr>
        <p:blipFill>
          <a:blip r:embed="rId3"/>
          <a:stretch>
            <a:fillRect/>
          </a:stretch>
        </p:blipFill>
        <p:spPr>
          <a:xfrm rot="16200000">
            <a:off x="8305799" y="1243013"/>
            <a:ext cx="7772400" cy="4371975"/>
          </a:xfrm>
          <a:prstGeom prst="rect">
            <a:avLst/>
          </a:prstGeom>
        </p:spPr>
      </p:pic>
      <p:sp>
        <p:nvSpPr>
          <p:cNvPr id="2" name="Title 1">
            <a:extLst>
              <a:ext uri="{FF2B5EF4-FFF2-40B4-BE49-F238E27FC236}">
                <a16:creationId xmlns:a16="http://schemas.microsoft.com/office/drawing/2014/main" id="{FA6DF42E-44AF-64F1-78AA-3182E08503BE}"/>
              </a:ext>
            </a:extLst>
          </p:cNvPr>
          <p:cNvSpPr>
            <a:spLocks noGrp="1"/>
          </p:cNvSpPr>
          <p:nvPr>
            <p:ph type="title"/>
          </p:nvPr>
        </p:nvSpPr>
        <p:spPr>
          <a:xfrm>
            <a:off x="839788" y="365125"/>
            <a:ext cx="10515600" cy="1325563"/>
          </a:xfrm>
        </p:spPr>
        <p:txBody>
          <a:bodyPr/>
          <a:lstStyle/>
          <a:p>
            <a:r>
              <a:rPr lang="en-US"/>
              <a:t>Click to edit Master title style</a:t>
            </a:r>
            <a:endParaRPr lang="en-EE"/>
          </a:p>
        </p:txBody>
      </p:sp>
      <p:sp>
        <p:nvSpPr>
          <p:cNvPr id="3" name="Text Placeholder 2">
            <a:extLst>
              <a:ext uri="{FF2B5EF4-FFF2-40B4-BE49-F238E27FC236}">
                <a16:creationId xmlns:a16="http://schemas.microsoft.com/office/drawing/2014/main" id="{9B549FA3-5A32-2C9B-8EE6-9740D87CD9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AEB040D-4FB0-7227-17E8-62E7476AB50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E"/>
          </a:p>
        </p:txBody>
      </p:sp>
      <p:sp>
        <p:nvSpPr>
          <p:cNvPr id="5" name="Text Placeholder 4">
            <a:extLst>
              <a:ext uri="{FF2B5EF4-FFF2-40B4-BE49-F238E27FC236}">
                <a16:creationId xmlns:a16="http://schemas.microsoft.com/office/drawing/2014/main" id="{89EF79E8-8F58-5C33-3140-1245F15178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50B6298-3EFD-41ED-F755-553492E2030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E"/>
          </a:p>
        </p:txBody>
      </p:sp>
    </p:spTree>
    <p:extLst>
      <p:ext uri="{BB962C8B-B14F-4D97-AF65-F5344CB8AC3E}">
        <p14:creationId xmlns:p14="http://schemas.microsoft.com/office/powerpoint/2010/main" val="3824615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slide">
    <p:spTree>
      <p:nvGrpSpPr>
        <p:cNvPr id="1" name=""/>
        <p:cNvGrpSpPr/>
        <p:nvPr/>
      </p:nvGrpSpPr>
      <p:grpSpPr>
        <a:xfrm>
          <a:off x="0" y="0"/>
          <a:ext cx="0" cy="0"/>
          <a:chOff x="0" y="0"/>
          <a:chExt cx="0" cy="0"/>
        </a:xfrm>
      </p:grpSpPr>
      <p:pic>
        <p:nvPicPr>
          <p:cNvPr id="7" name="Picture 6" descr="A black and white photo&#10;&#10;AI-generated content may be incorrect.">
            <a:extLst>
              <a:ext uri="{FF2B5EF4-FFF2-40B4-BE49-F238E27FC236}">
                <a16:creationId xmlns:a16="http://schemas.microsoft.com/office/drawing/2014/main" id="{7A05AABE-6D6C-EB31-9CE9-D4475A6CF895}"/>
              </a:ext>
            </a:extLst>
          </p:cNvPr>
          <p:cNvPicPr>
            <a:picLocks noGrp="1" noRot="1" noMove="1" noResize="1" noEditPoints="1" noAdjustHandles="1" noChangeArrowheads="1" noChangeShapeType="1" noCrop="1"/>
          </p:cNvPicPr>
          <p:nvPr userDrawn="1"/>
        </p:nvPicPr>
        <p:blipFill>
          <a:blip r:embed="rId2"/>
          <a:stretch>
            <a:fillRect/>
          </a:stretch>
        </p:blipFill>
        <p:spPr>
          <a:xfrm>
            <a:off x="-259509" y="-65011"/>
            <a:ext cx="12711017" cy="7149947"/>
          </a:xfrm>
          <a:prstGeom prst="rect">
            <a:avLst/>
          </a:prstGeom>
        </p:spPr>
      </p:pic>
      <p:sp>
        <p:nvSpPr>
          <p:cNvPr id="6" name="Picture Placeholder 2">
            <a:extLst>
              <a:ext uri="{FF2B5EF4-FFF2-40B4-BE49-F238E27FC236}">
                <a16:creationId xmlns:a16="http://schemas.microsoft.com/office/drawing/2014/main" id="{4D65E6FA-A1A1-1D26-5A1B-02A69ED1B7BF}"/>
              </a:ext>
            </a:extLst>
          </p:cNvPr>
          <p:cNvSpPr>
            <a:spLocks noGrp="1"/>
          </p:cNvSpPr>
          <p:nvPr>
            <p:ph type="pic" idx="1" hasCustomPrompt="1"/>
          </p:nvPr>
        </p:nvSpPr>
        <p:spPr>
          <a:xfrm>
            <a:off x="708660" y="987425"/>
            <a:ext cx="10646728" cy="4873625"/>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EE" dirty="0"/>
              <a:t>Picture</a:t>
            </a:r>
          </a:p>
        </p:txBody>
      </p:sp>
    </p:spTree>
    <p:extLst>
      <p:ext uri="{BB962C8B-B14F-4D97-AF65-F5344CB8AC3E}">
        <p14:creationId xmlns:p14="http://schemas.microsoft.com/office/powerpoint/2010/main" val="1613255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A colorful liquid in a black background&#10;&#10;AI-generated content may be incorrect.">
            <a:extLst>
              <a:ext uri="{FF2B5EF4-FFF2-40B4-BE49-F238E27FC236}">
                <a16:creationId xmlns:a16="http://schemas.microsoft.com/office/drawing/2014/main" id="{D8AFDA3B-2389-B553-93EF-09349A7C749E}"/>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rot="17934709">
            <a:off x="2816854" y="-4343939"/>
            <a:ext cx="17070714" cy="9602277"/>
          </a:xfrm>
          <a:prstGeom prst="rect">
            <a:avLst/>
          </a:prstGeom>
        </p:spPr>
      </p:pic>
      <p:sp>
        <p:nvSpPr>
          <p:cNvPr id="2" name="Title 1">
            <a:extLst>
              <a:ext uri="{FF2B5EF4-FFF2-40B4-BE49-F238E27FC236}">
                <a16:creationId xmlns:a16="http://schemas.microsoft.com/office/drawing/2014/main" id="{D53E9DB8-8F92-A008-1BC1-895E3E1225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EE"/>
          </a:p>
        </p:txBody>
      </p:sp>
      <p:sp>
        <p:nvSpPr>
          <p:cNvPr id="3" name="Picture Placeholder 2">
            <a:extLst>
              <a:ext uri="{FF2B5EF4-FFF2-40B4-BE49-F238E27FC236}">
                <a16:creationId xmlns:a16="http://schemas.microsoft.com/office/drawing/2014/main" id="{6E9FAE90-D809-C1E8-3118-82F333D89A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EE"/>
          </a:p>
        </p:txBody>
      </p:sp>
      <p:sp>
        <p:nvSpPr>
          <p:cNvPr id="4" name="Text Placeholder 3">
            <a:extLst>
              <a:ext uri="{FF2B5EF4-FFF2-40B4-BE49-F238E27FC236}">
                <a16:creationId xmlns:a16="http://schemas.microsoft.com/office/drawing/2014/main" id="{FED552E7-ABB0-3CCB-4044-9CA09B8A6E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0" name="Picture 2">
            <a:extLst>
              <a:ext uri="{FF2B5EF4-FFF2-40B4-BE49-F238E27FC236}">
                <a16:creationId xmlns:a16="http://schemas.microsoft.com/office/drawing/2014/main" id="{B6743BB5-DB69-FF1F-1506-12DE59D94D1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129579" y="5491778"/>
            <a:ext cx="1806786" cy="1260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5509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BBBA06-D63C-A1D8-2F8E-CA4A129793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EE" dirty="0"/>
          </a:p>
        </p:txBody>
      </p:sp>
      <p:sp>
        <p:nvSpPr>
          <p:cNvPr id="3" name="Text Placeholder 2">
            <a:extLst>
              <a:ext uri="{FF2B5EF4-FFF2-40B4-BE49-F238E27FC236}">
                <a16:creationId xmlns:a16="http://schemas.microsoft.com/office/drawing/2014/main" id="{A974819C-F93A-8C8C-69AA-FBE9A497F6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EE" dirty="0"/>
          </a:p>
        </p:txBody>
      </p:sp>
      <p:sp>
        <p:nvSpPr>
          <p:cNvPr id="4" name="Date Placeholder 3">
            <a:extLst>
              <a:ext uri="{FF2B5EF4-FFF2-40B4-BE49-F238E27FC236}">
                <a16:creationId xmlns:a16="http://schemas.microsoft.com/office/drawing/2014/main" id="{E943832D-883E-C14A-EBAB-750F65FF01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7F333AF-B94D-E84E-9C15-9066802D0C86}" type="datetimeFigureOut">
              <a:rPr lang="en-EE" smtClean="0"/>
              <a:t>01/18/2026</a:t>
            </a:fld>
            <a:endParaRPr lang="en-EE"/>
          </a:p>
        </p:txBody>
      </p:sp>
      <p:sp>
        <p:nvSpPr>
          <p:cNvPr id="5" name="Footer Placeholder 4">
            <a:extLst>
              <a:ext uri="{FF2B5EF4-FFF2-40B4-BE49-F238E27FC236}">
                <a16:creationId xmlns:a16="http://schemas.microsoft.com/office/drawing/2014/main" id="{1A0E68CD-9EE5-A26C-5AD5-C4A06C0812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EE"/>
          </a:p>
        </p:txBody>
      </p:sp>
      <p:sp>
        <p:nvSpPr>
          <p:cNvPr id="6" name="Slide Number Placeholder 5">
            <a:extLst>
              <a:ext uri="{FF2B5EF4-FFF2-40B4-BE49-F238E27FC236}">
                <a16:creationId xmlns:a16="http://schemas.microsoft.com/office/drawing/2014/main" id="{06E5E495-F0AD-3376-7E8E-FBF0D1A210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EA8B50E-ADA2-D74C-89A6-69CB20AA4255}" type="slidenum">
              <a:rPr lang="en-EE" smtClean="0"/>
              <a:t>‹#›</a:t>
            </a:fld>
            <a:endParaRPr lang="en-EE"/>
          </a:p>
        </p:txBody>
      </p:sp>
    </p:spTree>
    <p:extLst>
      <p:ext uri="{BB962C8B-B14F-4D97-AF65-F5344CB8AC3E}">
        <p14:creationId xmlns:p14="http://schemas.microsoft.com/office/powerpoint/2010/main" val="154121366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2" r:id="rId3"/>
    <p:sldLayoutId id="2147483661" r:id="rId4"/>
    <p:sldLayoutId id="2147483650" r:id="rId5"/>
    <p:sldLayoutId id="2147483651" r:id="rId6"/>
    <p:sldLayoutId id="2147483653" r:id="rId7"/>
    <p:sldLayoutId id="2147483654" r:id="rId8"/>
    <p:sldLayoutId id="2147483657" r:id="rId9"/>
    <p:sldLayoutId id="2147483655" r:id="rId10"/>
    <p:sldLayoutId id="2147483662" r:id="rId11"/>
  </p:sldLayoutIdLst>
  <p:txStyles>
    <p:titleStyle>
      <a:lvl1pPr algn="l" defTabSz="914400" rtl="0" eaLnBrk="1" latinLnBrk="0" hangingPunct="1">
        <a:lnSpc>
          <a:spcPct val="90000"/>
        </a:lnSpc>
        <a:spcBef>
          <a:spcPct val="0"/>
        </a:spcBef>
        <a:buNone/>
        <a:defRPr sz="4400" b="1" i="0" kern="1200">
          <a:solidFill>
            <a:srgbClr val="342A5F"/>
          </a:solidFill>
          <a:latin typeface="Proxima Nova Rg" panose="02000506030000020004"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rgbClr val="342A5F"/>
          </a:solidFill>
          <a:latin typeface="Proxima Nova Rg" panose="02000506030000020004"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342A5F"/>
          </a:solidFill>
          <a:latin typeface="Proxima Nova Rg" panose="0200050603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342A5F"/>
          </a:solidFill>
          <a:latin typeface="Proxima Nova Rg" panose="02000506030000020004"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342A5F"/>
          </a:solidFill>
          <a:latin typeface="Proxima Nova Rg" panose="02000506030000020004"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342A5F"/>
          </a:solidFill>
          <a:latin typeface="Proxima Nova Rg" panose="0200050603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912761-8C87-AF73-3EAA-DAC395DE05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FEBE7D-BEE6-51A4-9C6D-EAD412DE9D0F}"/>
              </a:ext>
            </a:extLst>
          </p:cNvPr>
          <p:cNvSpPr>
            <a:spLocks noGrp="1"/>
          </p:cNvSpPr>
          <p:nvPr>
            <p:ph type="ctrTitle"/>
          </p:nvPr>
        </p:nvSpPr>
        <p:spPr>
          <a:xfrm>
            <a:off x="1915021" y="3430706"/>
            <a:ext cx="8372819" cy="1314855"/>
          </a:xfrm>
        </p:spPr>
        <p:txBody>
          <a:bodyPr>
            <a:normAutofit fontScale="90000"/>
          </a:bodyPr>
          <a:lstStyle/>
          <a:p>
            <a:r>
              <a:rPr lang="en-GB">
                <a:latin typeface="Verdana Pro Black"/>
              </a:rPr>
              <a:t>Multi-Sensor Stress Evaluation Method</a:t>
            </a:r>
            <a:endParaRPr lang="et-EE">
              <a:latin typeface="Verdana Pro Black"/>
            </a:endParaRPr>
          </a:p>
        </p:txBody>
      </p:sp>
      <p:sp>
        <p:nvSpPr>
          <p:cNvPr id="3" name="Subtitle 2">
            <a:extLst>
              <a:ext uri="{FF2B5EF4-FFF2-40B4-BE49-F238E27FC236}">
                <a16:creationId xmlns:a16="http://schemas.microsoft.com/office/drawing/2014/main" id="{58AFB23F-74E9-52D2-FFBA-4E57F5DA3039}"/>
              </a:ext>
            </a:extLst>
          </p:cNvPr>
          <p:cNvSpPr>
            <a:spLocks noGrp="1"/>
          </p:cNvSpPr>
          <p:nvPr>
            <p:ph type="subTitle" idx="1"/>
          </p:nvPr>
        </p:nvSpPr>
        <p:spPr>
          <a:xfrm>
            <a:off x="1707790" y="1774153"/>
            <a:ext cx="9144000" cy="1655762"/>
          </a:xfrm>
        </p:spPr>
        <p:txBody>
          <a:bodyPr vert="horz" lIns="91440" tIns="45720" rIns="91440" bIns="45720" rtlCol="0" anchor="t">
            <a:normAutofit/>
          </a:bodyPr>
          <a:lstStyle/>
          <a:p>
            <a:pPr algn="l">
              <a:spcBef>
                <a:spcPts val="0"/>
              </a:spcBef>
            </a:pPr>
            <a:r>
              <a:rPr lang="et-EE" sz="2000" b="1" dirty="0" err="1">
                <a:solidFill>
                  <a:srgbClr val="332B60"/>
                </a:solidFill>
                <a:latin typeface="Verdana Pro"/>
              </a:rPr>
              <a:t>TalTech</a:t>
            </a:r>
            <a:r>
              <a:rPr lang="et-EE" sz="2000" b="1" dirty="0">
                <a:solidFill>
                  <a:srgbClr val="332B60"/>
                </a:solidFill>
                <a:latin typeface="Verdana Pro"/>
              </a:rPr>
              <a:t> </a:t>
            </a:r>
            <a:r>
              <a:rPr lang="et-EE" sz="2000" b="1" dirty="0" err="1">
                <a:solidFill>
                  <a:srgbClr val="332B60"/>
                </a:solidFill>
                <a:latin typeface="Verdana Pro"/>
              </a:rPr>
              <a:t>is</a:t>
            </a:r>
            <a:r>
              <a:rPr lang="et-EE" sz="2000" b="1" dirty="0">
                <a:solidFill>
                  <a:srgbClr val="332B60"/>
                </a:solidFill>
                <a:latin typeface="Verdana Pro"/>
              </a:rPr>
              <a:t> looking </a:t>
            </a:r>
            <a:r>
              <a:rPr lang="et-EE" sz="2000" b="1" dirty="0" err="1">
                <a:solidFill>
                  <a:srgbClr val="332B60"/>
                </a:solidFill>
                <a:latin typeface="Verdana Pro"/>
              </a:rPr>
              <a:t>for</a:t>
            </a:r>
            <a:r>
              <a:rPr lang="et-EE" sz="2000" b="1" dirty="0">
                <a:solidFill>
                  <a:srgbClr val="332B60"/>
                </a:solidFill>
                <a:latin typeface="Verdana Pro"/>
              </a:rPr>
              <a:t> a CEO and </a:t>
            </a:r>
            <a:r>
              <a:rPr lang="et-EE" sz="2000" b="1" dirty="0" err="1">
                <a:solidFill>
                  <a:srgbClr val="332B60"/>
                </a:solidFill>
                <a:latin typeface="Verdana Pro"/>
              </a:rPr>
              <a:t>co-founder</a:t>
            </a:r>
            <a:r>
              <a:rPr lang="et-EE" sz="2000" b="1" dirty="0">
                <a:solidFill>
                  <a:srgbClr val="332B60"/>
                </a:solidFill>
                <a:latin typeface="Verdana Pro"/>
              </a:rPr>
              <a:t> </a:t>
            </a:r>
            <a:r>
              <a:rPr lang="et-EE" sz="2000" b="1" dirty="0" err="1">
                <a:solidFill>
                  <a:srgbClr val="332B60"/>
                </a:solidFill>
                <a:latin typeface="Verdana Pro"/>
              </a:rPr>
              <a:t>for</a:t>
            </a:r>
            <a:r>
              <a:rPr lang="et-EE" sz="2000" b="1" dirty="0">
                <a:solidFill>
                  <a:srgbClr val="332B60"/>
                </a:solidFill>
                <a:latin typeface="Verdana Pro"/>
              </a:rPr>
              <a:t> a </a:t>
            </a:r>
            <a:r>
              <a:rPr lang="et-EE" sz="2000" b="1" dirty="0" err="1">
                <a:solidFill>
                  <a:srgbClr val="332B60"/>
                </a:solidFill>
                <a:latin typeface="Verdana Pro"/>
              </a:rPr>
              <a:t>new</a:t>
            </a:r>
            <a:r>
              <a:rPr lang="et-EE" sz="2000" b="1" dirty="0">
                <a:solidFill>
                  <a:srgbClr val="332B60"/>
                </a:solidFill>
                <a:latin typeface="Verdana Pro"/>
              </a:rPr>
              <a:t> </a:t>
            </a:r>
            <a:r>
              <a:rPr lang="et-EE" sz="2000" b="1" dirty="0" err="1">
                <a:solidFill>
                  <a:srgbClr val="332B60"/>
                </a:solidFill>
                <a:latin typeface="Verdana Pro"/>
              </a:rPr>
              <a:t>potential</a:t>
            </a:r>
            <a:r>
              <a:rPr lang="et-EE" sz="2000" b="1" dirty="0">
                <a:solidFill>
                  <a:srgbClr val="332B60"/>
                </a:solidFill>
                <a:latin typeface="Verdana Pro"/>
              </a:rPr>
              <a:t> </a:t>
            </a:r>
            <a:r>
              <a:rPr lang="et-EE" sz="2000" b="1" dirty="0" err="1">
                <a:solidFill>
                  <a:srgbClr val="332B60"/>
                </a:solidFill>
                <a:latin typeface="Verdana Pro"/>
              </a:rPr>
              <a:t>startup</a:t>
            </a:r>
            <a:endParaRPr lang="en-US" sz="2000" dirty="0" err="1">
              <a:solidFill>
                <a:srgbClr val="000000"/>
              </a:solidFill>
              <a:latin typeface="Verdana Pro"/>
            </a:endParaRPr>
          </a:p>
          <a:p>
            <a:pPr algn="l">
              <a:spcBef>
                <a:spcPts val="0"/>
              </a:spcBef>
            </a:pPr>
            <a:r>
              <a:rPr lang="et-EE" sz="2000" dirty="0" err="1">
                <a:solidFill>
                  <a:srgbClr val="332B60"/>
                </a:solidFill>
                <a:latin typeface="Verdana Pro"/>
              </a:rPr>
              <a:t>Preferred</a:t>
            </a:r>
            <a:r>
              <a:rPr lang="et-EE" sz="2000" dirty="0">
                <a:solidFill>
                  <a:srgbClr val="332B60"/>
                </a:solidFill>
                <a:latin typeface="Verdana Pro"/>
              </a:rPr>
              <a:t> </a:t>
            </a:r>
            <a:r>
              <a:rPr lang="et-EE" sz="2000" dirty="0" err="1">
                <a:solidFill>
                  <a:srgbClr val="332B60"/>
                </a:solidFill>
                <a:latin typeface="Verdana Pro"/>
              </a:rPr>
              <a:t>background</a:t>
            </a:r>
            <a:r>
              <a:rPr lang="et-EE" sz="2000" dirty="0">
                <a:solidFill>
                  <a:srgbClr val="332B60"/>
                </a:solidFill>
                <a:latin typeface="Verdana Pro"/>
              </a:rPr>
              <a:t> of </a:t>
            </a:r>
            <a:r>
              <a:rPr lang="et-EE" sz="2000" dirty="0" err="1">
                <a:solidFill>
                  <a:srgbClr val="332B60"/>
                </a:solidFill>
                <a:latin typeface="Verdana Pro"/>
              </a:rPr>
              <a:t>the</a:t>
            </a:r>
            <a:r>
              <a:rPr lang="et-EE" sz="2000" dirty="0">
                <a:solidFill>
                  <a:srgbClr val="332B60"/>
                </a:solidFill>
                <a:latin typeface="Verdana Pro"/>
              </a:rPr>
              <a:t> CEO: </a:t>
            </a:r>
            <a:r>
              <a:rPr lang="et-EE" sz="2000" dirty="0" err="1">
                <a:solidFill>
                  <a:srgbClr val="332B60"/>
                </a:solidFill>
                <a:latin typeface="Verdana Pro"/>
              </a:rPr>
              <a:t>business</a:t>
            </a:r>
            <a:r>
              <a:rPr lang="et-EE" sz="2000" dirty="0">
                <a:solidFill>
                  <a:srgbClr val="332B60"/>
                </a:solidFill>
                <a:latin typeface="Verdana Pro"/>
              </a:rPr>
              <a:t> </a:t>
            </a:r>
            <a:r>
              <a:rPr lang="et-EE" sz="2000" dirty="0" err="1">
                <a:solidFill>
                  <a:srgbClr val="332B60"/>
                </a:solidFill>
                <a:latin typeface="Verdana Pro"/>
              </a:rPr>
              <a:t>development</a:t>
            </a:r>
            <a:r>
              <a:rPr lang="et-EE" sz="2000" dirty="0">
                <a:solidFill>
                  <a:srgbClr val="332B60"/>
                </a:solidFill>
                <a:latin typeface="Verdana Pro"/>
              </a:rPr>
              <a:t> in </a:t>
            </a:r>
            <a:r>
              <a:rPr lang="et-EE" sz="2000" dirty="0" err="1">
                <a:solidFill>
                  <a:srgbClr val="332B60"/>
                </a:solidFill>
                <a:latin typeface="Verdana Pro"/>
              </a:rPr>
              <a:t>the</a:t>
            </a:r>
            <a:r>
              <a:rPr lang="et-EE" sz="2000" dirty="0">
                <a:solidFill>
                  <a:srgbClr val="332B60"/>
                </a:solidFill>
                <a:latin typeface="Verdana Pro"/>
              </a:rPr>
              <a:t> </a:t>
            </a:r>
            <a:r>
              <a:rPr lang="et-EE" sz="2000" dirty="0" err="1">
                <a:solidFill>
                  <a:srgbClr val="332B60"/>
                </a:solidFill>
                <a:latin typeface="Verdana Pro"/>
              </a:rPr>
              <a:t>field</a:t>
            </a:r>
            <a:r>
              <a:rPr lang="et-EE" sz="2000" dirty="0">
                <a:solidFill>
                  <a:srgbClr val="332B60"/>
                </a:solidFill>
                <a:latin typeface="Verdana Pro"/>
              </a:rPr>
              <a:t> of </a:t>
            </a:r>
            <a:r>
              <a:rPr lang="et-EE" sz="2000" dirty="0" err="1">
                <a:solidFill>
                  <a:srgbClr val="332B60"/>
                </a:solidFill>
                <a:latin typeface="Verdana Pro"/>
              </a:rPr>
              <a:t>digital</a:t>
            </a:r>
            <a:r>
              <a:rPr lang="et-EE" sz="2000" dirty="0">
                <a:solidFill>
                  <a:srgbClr val="332B60"/>
                </a:solidFill>
                <a:latin typeface="Verdana Pro"/>
              </a:rPr>
              <a:t> </a:t>
            </a:r>
            <a:r>
              <a:rPr lang="et-EE" sz="2000" dirty="0" err="1">
                <a:solidFill>
                  <a:srgbClr val="332B60"/>
                </a:solidFill>
                <a:latin typeface="Verdana Pro"/>
              </a:rPr>
              <a:t>health</a:t>
            </a:r>
            <a:r>
              <a:rPr lang="et-EE" sz="2000" dirty="0">
                <a:solidFill>
                  <a:srgbClr val="332B60"/>
                </a:solidFill>
                <a:latin typeface="Verdana Pro"/>
              </a:rPr>
              <a:t>, </a:t>
            </a:r>
            <a:r>
              <a:rPr lang="et-EE" sz="2000" dirty="0" err="1">
                <a:solidFill>
                  <a:srgbClr val="332B60"/>
                </a:solidFill>
                <a:latin typeface="Verdana Pro"/>
              </a:rPr>
              <a:t>data</a:t>
            </a:r>
            <a:r>
              <a:rPr lang="et-EE" sz="2000" dirty="0">
                <a:solidFill>
                  <a:srgbClr val="332B60"/>
                </a:solidFill>
                <a:latin typeface="Verdana Pro"/>
              </a:rPr>
              <a:t> </a:t>
            </a:r>
            <a:r>
              <a:rPr lang="et-EE" sz="2000" dirty="0" err="1">
                <a:solidFill>
                  <a:srgbClr val="332B60"/>
                </a:solidFill>
                <a:latin typeface="Verdana Pro"/>
              </a:rPr>
              <a:t>platforms</a:t>
            </a:r>
            <a:r>
              <a:rPr lang="et-EE" sz="2000" dirty="0">
                <a:solidFill>
                  <a:srgbClr val="332B60"/>
                </a:solidFill>
                <a:latin typeface="Verdana Pro"/>
              </a:rPr>
              <a:t>.</a:t>
            </a:r>
          </a:p>
        </p:txBody>
      </p:sp>
    </p:spTree>
    <p:extLst>
      <p:ext uri="{BB962C8B-B14F-4D97-AF65-F5344CB8AC3E}">
        <p14:creationId xmlns:p14="http://schemas.microsoft.com/office/powerpoint/2010/main" val="12098563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20AB12-B344-DF05-2344-095B8E666503}"/>
            </a:ext>
          </a:extLst>
        </p:cNvPr>
        <p:cNvGrpSpPr/>
        <p:nvPr/>
      </p:nvGrpSpPr>
      <p:grpSpPr>
        <a:xfrm>
          <a:off x="0" y="0"/>
          <a:ext cx="0" cy="0"/>
          <a:chOff x="0" y="0"/>
          <a:chExt cx="0" cy="0"/>
        </a:xfrm>
      </p:grpSpPr>
      <p:sp>
        <p:nvSpPr>
          <p:cNvPr id="5" name="Pealkiri 1">
            <a:extLst>
              <a:ext uri="{FF2B5EF4-FFF2-40B4-BE49-F238E27FC236}">
                <a16:creationId xmlns:a16="http://schemas.microsoft.com/office/drawing/2014/main" id="{049F1E32-3C8F-BF68-C0EB-46535567EB23}"/>
              </a:ext>
            </a:extLst>
          </p:cNvPr>
          <p:cNvSpPr>
            <a:spLocks noGrp="1"/>
          </p:cNvSpPr>
          <p:nvPr>
            <p:ph type="title"/>
          </p:nvPr>
        </p:nvSpPr>
        <p:spPr>
          <a:xfrm>
            <a:off x="298908" y="278471"/>
            <a:ext cx="11893845" cy="1325563"/>
          </a:xfrm>
        </p:spPr>
        <p:txBody>
          <a:bodyPr>
            <a:normAutofit/>
          </a:bodyPr>
          <a:lstStyle/>
          <a:p>
            <a:r>
              <a:rPr lang="et-EE" sz="3200" dirty="0">
                <a:latin typeface="Verdana Pro Black"/>
              </a:rPr>
              <a:t>(OPTIONAL) FUTURE TEAM</a:t>
            </a:r>
          </a:p>
        </p:txBody>
      </p:sp>
      <p:sp>
        <p:nvSpPr>
          <p:cNvPr id="7" name="Teksti kohatäide 2">
            <a:extLst>
              <a:ext uri="{FF2B5EF4-FFF2-40B4-BE49-F238E27FC236}">
                <a16:creationId xmlns:a16="http://schemas.microsoft.com/office/drawing/2014/main" id="{06A165C6-1B8C-7308-1AB1-CE1E04B2A6C7}"/>
              </a:ext>
            </a:extLst>
          </p:cNvPr>
          <p:cNvSpPr txBox="1">
            <a:spLocks/>
          </p:cNvSpPr>
          <p:nvPr/>
        </p:nvSpPr>
        <p:spPr>
          <a:xfrm>
            <a:off x="286260" y="1192334"/>
            <a:ext cx="5531598" cy="823912"/>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Tx/>
              <a:buNone/>
              <a:defRPr sz="2800" b="1" i="0" kern="1200">
                <a:solidFill>
                  <a:srgbClr val="342A5F"/>
                </a:solidFill>
                <a:latin typeface="Proxima Nova Rg" panose="02000506030000020004" pitchFamily="2" charset="77"/>
                <a:ea typeface="+mn-ea"/>
                <a:cs typeface="+mn-cs"/>
              </a:defRPr>
            </a:lvl1pPr>
            <a:lvl2pPr marL="685800" indent="0" algn="l" defTabSz="914400" rtl="0" eaLnBrk="1" latinLnBrk="0" hangingPunct="1">
              <a:lnSpc>
                <a:spcPct val="90000"/>
              </a:lnSpc>
              <a:spcBef>
                <a:spcPts val="500"/>
              </a:spcBef>
              <a:buFontTx/>
              <a:buNone/>
              <a:defRPr sz="2400" b="0" i="0" kern="1200">
                <a:solidFill>
                  <a:srgbClr val="342A5F"/>
                </a:solidFill>
                <a:latin typeface="Proxima Nova Rg" panose="02000506030000020004" pitchFamily="2" charset="77"/>
                <a:ea typeface="+mn-ea"/>
                <a:cs typeface="+mn-cs"/>
              </a:defRPr>
            </a:lvl2pPr>
            <a:lvl3pPr marL="1143000" indent="-228600" algn="l" defTabSz="914400" rtl="0" eaLnBrk="1" latinLnBrk="0" hangingPunct="1">
              <a:lnSpc>
                <a:spcPct val="90000"/>
              </a:lnSpc>
              <a:spcBef>
                <a:spcPts val="500"/>
              </a:spcBef>
              <a:buFontTx/>
              <a:buBlip>
                <a:blip r:embed="rId2"/>
              </a:buBlip>
              <a:defRPr sz="2000" b="0" i="0" kern="1200">
                <a:solidFill>
                  <a:srgbClr val="342A5F"/>
                </a:solidFill>
                <a:latin typeface="Proxima Nova Rg" panose="02000506030000020004" pitchFamily="2" charset="77"/>
                <a:ea typeface="+mn-ea"/>
                <a:cs typeface="+mn-cs"/>
              </a:defRPr>
            </a:lvl3pPr>
            <a:lvl4pPr marL="1600200" indent="-228600" algn="l" defTabSz="914400" rtl="0" eaLnBrk="1" latinLnBrk="0" hangingPunct="1">
              <a:lnSpc>
                <a:spcPct val="90000"/>
              </a:lnSpc>
              <a:spcBef>
                <a:spcPts val="500"/>
              </a:spcBef>
              <a:buFontTx/>
              <a:buBlip>
                <a:blip r:embed="rId2"/>
              </a:buBlip>
              <a:defRPr sz="1800" b="0" i="0" kern="1200">
                <a:solidFill>
                  <a:srgbClr val="342A5F"/>
                </a:solidFill>
                <a:latin typeface="Proxima Nova Rg" panose="02000506030000020004" pitchFamily="2" charset="77"/>
                <a:ea typeface="+mn-ea"/>
                <a:cs typeface="+mn-cs"/>
              </a:defRPr>
            </a:lvl4pPr>
            <a:lvl5pPr marL="1828800" indent="0" algn="l" defTabSz="914400" rtl="0" eaLnBrk="1" latinLnBrk="0" hangingPunct="1">
              <a:lnSpc>
                <a:spcPct val="90000"/>
              </a:lnSpc>
              <a:spcBef>
                <a:spcPts val="500"/>
              </a:spcBef>
              <a:buSzPct val="110000"/>
              <a:buFont typeface="Courier New" panose="02070309020205020404" pitchFamily="49" charset="0"/>
              <a:buNone/>
              <a:defRPr sz="1800" b="0" i="0" kern="1200">
                <a:solidFill>
                  <a:srgbClr val="342A5F"/>
                </a:solidFill>
                <a:latin typeface="Proxima Nova Rg" panose="0200050603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t-EE" sz="2000" dirty="0">
                <a:latin typeface="Verdana Pro"/>
                <a:ea typeface="Calibri"/>
                <a:cs typeface="Calibri"/>
              </a:rPr>
              <a:t>INPUT BY POTENTIAL CEO</a:t>
            </a:r>
          </a:p>
        </p:txBody>
      </p:sp>
      <p:sp>
        <p:nvSpPr>
          <p:cNvPr id="9" name="Sisu kohatäide 3">
            <a:extLst>
              <a:ext uri="{FF2B5EF4-FFF2-40B4-BE49-F238E27FC236}">
                <a16:creationId xmlns:a16="http://schemas.microsoft.com/office/drawing/2014/main" id="{F1482AE1-50C3-0290-5F87-18073CB97EED}"/>
              </a:ext>
            </a:extLst>
          </p:cNvPr>
          <p:cNvSpPr txBox="1">
            <a:spLocks/>
          </p:cNvSpPr>
          <p:nvPr/>
        </p:nvSpPr>
        <p:spPr>
          <a:xfrm>
            <a:off x="394089" y="1714321"/>
            <a:ext cx="11275352" cy="369177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rgbClr val="342A5F"/>
                </a:solidFill>
                <a:latin typeface="Proxima Nova Rg" panose="02000506030000020004"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342A5F"/>
                </a:solidFill>
                <a:latin typeface="Proxima Nova Rg" panose="0200050603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342A5F"/>
                </a:solidFill>
                <a:latin typeface="Proxima Nova Rg" panose="02000506030000020004"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342A5F"/>
                </a:solidFill>
                <a:latin typeface="Proxima Nova Rg" panose="02000506030000020004"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342A5F"/>
                </a:solidFill>
                <a:latin typeface="Proxima Nova Rg" panose="0200050603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t-EE" sz="1600" dirty="0">
                <a:latin typeface="Verdana Pro Semibold"/>
                <a:ea typeface="Calibri"/>
                <a:cs typeface="Calibri"/>
              </a:rPr>
              <a:t>---</a:t>
            </a:r>
          </a:p>
        </p:txBody>
      </p:sp>
    </p:spTree>
    <p:extLst>
      <p:ext uri="{BB962C8B-B14F-4D97-AF65-F5344CB8AC3E}">
        <p14:creationId xmlns:p14="http://schemas.microsoft.com/office/powerpoint/2010/main" val="27530033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0CC74E-B089-F071-8F58-8638323CA1BD}"/>
            </a:ext>
          </a:extLst>
        </p:cNvPr>
        <p:cNvGrpSpPr/>
        <p:nvPr/>
      </p:nvGrpSpPr>
      <p:grpSpPr>
        <a:xfrm>
          <a:off x="0" y="0"/>
          <a:ext cx="0" cy="0"/>
          <a:chOff x="0" y="0"/>
          <a:chExt cx="0" cy="0"/>
        </a:xfrm>
      </p:grpSpPr>
      <p:sp>
        <p:nvSpPr>
          <p:cNvPr id="5" name="Pealkiri 1">
            <a:extLst>
              <a:ext uri="{FF2B5EF4-FFF2-40B4-BE49-F238E27FC236}">
                <a16:creationId xmlns:a16="http://schemas.microsoft.com/office/drawing/2014/main" id="{9A52C71A-8BBA-F657-6D40-97D3DA98C0DD}"/>
              </a:ext>
            </a:extLst>
          </p:cNvPr>
          <p:cNvSpPr>
            <a:spLocks noGrp="1"/>
          </p:cNvSpPr>
          <p:nvPr>
            <p:ph type="title"/>
          </p:nvPr>
        </p:nvSpPr>
        <p:spPr>
          <a:xfrm>
            <a:off x="298908" y="278471"/>
            <a:ext cx="11893845" cy="1325563"/>
          </a:xfrm>
        </p:spPr>
        <p:txBody>
          <a:bodyPr>
            <a:normAutofit/>
          </a:bodyPr>
          <a:lstStyle/>
          <a:p>
            <a:r>
              <a:rPr lang="et-EE" sz="3200" dirty="0">
                <a:latin typeface="Verdana Pro Black"/>
              </a:rPr>
              <a:t>CONTRIBUTION</a:t>
            </a:r>
          </a:p>
        </p:txBody>
      </p:sp>
      <p:sp>
        <p:nvSpPr>
          <p:cNvPr id="7" name="Teksti kohatäide 2">
            <a:extLst>
              <a:ext uri="{FF2B5EF4-FFF2-40B4-BE49-F238E27FC236}">
                <a16:creationId xmlns:a16="http://schemas.microsoft.com/office/drawing/2014/main" id="{3D876D6F-D155-1436-9C9D-6F9D20E6B4E6}"/>
              </a:ext>
            </a:extLst>
          </p:cNvPr>
          <p:cNvSpPr txBox="1">
            <a:spLocks/>
          </p:cNvSpPr>
          <p:nvPr/>
        </p:nvSpPr>
        <p:spPr>
          <a:xfrm>
            <a:off x="343769" y="1688353"/>
            <a:ext cx="5531598" cy="823912"/>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Tx/>
              <a:buNone/>
              <a:defRPr sz="2800" b="1" i="0" kern="1200">
                <a:solidFill>
                  <a:srgbClr val="342A5F"/>
                </a:solidFill>
                <a:latin typeface="Proxima Nova Rg" panose="02000506030000020004" pitchFamily="2" charset="77"/>
                <a:ea typeface="+mn-ea"/>
                <a:cs typeface="+mn-cs"/>
              </a:defRPr>
            </a:lvl1pPr>
            <a:lvl2pPr marL="685800" indent="0" algn="l" defTabSz="914400" rtl="0" eaLnBrk="1" latinLnBrk="0" hangingPunct="1">
              <a:lnSpc>
                <a:spcPct val="90000"/>
              </a:lnSpc>
              <a:spcBef>
                <a:spcPts val="500"/>
              </a:spcBef>
              <a:buFontTx/>
              <a:buNone/>
              <a:defRPr sz="2400" b="0" i="0" kern="1200">
                <a:solidFill>
                  <a:srgbClr val="342A5F"/>
                </a:solidFill>
                <a:latin typeface="Proxima Nova Rg" panose="02000506030000020004" pitchFamily="2" charset="77"/>
                <a:ea typeface="+mn-ea"/>
                <a:cs typeface="+mn-cs"/>
              </a:defRPr>
            </a:lvl2pPr>
            <a:lvl3pPr marL="1143000" indent="-228600" algn="l" defTabSz="914400" rtl="0" eaLnBrk="1" latinLnBrk="0" hangingPunct="1">
              <a:lnSpc>
                <a:spcPct val="90000"/>
              </a:lnSpc>
              <a:spcBef>
                <a:spcPts val="500"/>
              </a:spcBef>
              <a:buFontTx/>
              <a:buBlip>
                <a:blip r:embed="rId2"/>
              </a:buBlip>
              <a:defRPr sz="2000" b="0" i="0" kern="1200">
                <a:solidFill>
                  <a:srgbClr val="342A5F"/>
                </a:solidFill>
                <a:latin typeface="Proxima Nova Rg" panose="02000506030000020004" pitchFamily="2" charset="77"/>
                <a:ea typeface="+mn-ea"/>
                <a:cs typeface="+mn-cs"/>
              </a:defRPr>
            </a:lvl3pPr>
            <a:lvl4pPr marL="1600200" indent="-228600" algn="l" defTabSz="914400" rtl="0" eaLnBrk="1" latinLnBrk="0" hangingPunct="1">
              <a:lnSpc>
                <a:spcPct val="90000"/>
              </a:lnSpc>
              <a:spcBef>
                <a:spcPts val="500"/>
              </a:spcBef>
              <a:buFontTx/>
              <a:buBlip>
                <a:blip r:embed="rId2"/>
              </a:buBlip>
              <a:defRPr sz="1800" b="0" i="0" kern="1200">
                <a:solidFill>
                  <a:srgbClr val="342A5F"/>
                </a:solidFill>
                <a:latin typeface="Proxima Nova Rg" panose="02000506030000020004" pitchFamily="2" charset="77"/>
                <a:ea typeface="+mn-ea"/>
                <a:cs typeface="+mn-cs"/>
              </a:defRPr>
            </a:lvl4pPr>
            <a:lvl5pPr marL="1828800" indent="0" algn="l" defTabSz="914400" rtl="0" eaLnBrk="1" latinLnBrk="0" hangingPunct="1">
              <a:lnSpc>
                <a:spcPct val="90000"/>
              </a:lnSpc>
              <a:spcBef>
                <a:spcPts val="500"/>
              </a:spcBef>
              <a:buSzPct val="110000"/>
              <a:buFont typeface="Courier New" panose="02070309020205020404" pitchFamily="49" charset="0"/>
              <a:buNone/>
              <a:defRPr sz="1800" b="0" i="0" kern="1200">
                <a:solidFill>
                  <a:srgbClr val="342A5F"/>
                </a:solidFill>
                <a:latin typeface="Proxima Nova Rg" panose="0200050603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t-EE" sz="2000" dirty="0">
                <a:latin typeface="Verdana Pro"/>
                <a:ea typeface="Calibri"/>
                <a:cs typeface="Calibri"/>
              </a:rPr>
              <a:t>INPUT BY POTENTIAL CEO</a:t>
            </a:r>
          </a:p>
        </p:txBody>
      </p:sp>
      <p:sp>
        <p:nvSpPr>
          <p:cNvPr id="9" name="Sisu kohatäide 3">
            <a:extLst>
              <a:ext uri="{FF2B5EF4-FFF2-40B4-BE49-F238E27FC236}">
                <a16:creationId xmlns:a16="http://schemas.microsoft.com/office/drawing/2014/main" id="{E5C4B4B5-9B3B-FF2D-4C00-7BF5DDF23391}"/>
              </a:ext>
            </a:extLst>
          </p:cNvPr>
          <p:cNvSpPr txBox="1">
            <a:spLocks/>
          </p:cNvSpPr>
          <p:nvPr/>
        </p:nvSpPr>
        <p:spPr>
          <a:xfrm>
            <a:off x="408466" y="2095322"/>
            <a:ext cx="11275352" cy="369177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rgbClr val="342A5F"/>
                </a:solidFill>
                <a:latin typeface="Proxima Nova Rg" panose="02000506030000020004"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342A5F"/>
                </a:solidFill>
                <a:latin typeface="Proxima Nova Rg" panose="0200050603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342A5F"/>
                </a:solidFill>
                <a:latin typeface="Proxima Nova Rg" panose="02000506030000020004"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342A5F"/>
                </a:solidFill>
                <a:latin typeface="Proxima Nova Rg" panose="02000506030000020004"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342A5F"/>
                </a:solidFill>
                <a:latin typeface="Proxima Nova Rg" panose="0200050603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t-EE" sz="1600" dirty="0">
                <a:latin typeface="Verdana Pro Semibold"/>
                <a:ea typeface="Calibri"/>
                <a:cs typeface="Calibri"/>
              </a:rPr>
              <a:t>---</a:t>
            </a:r>
          </a:p>
        </p:txBody>
      </p:sp>
      <p:sp>
        <p:nvSpPr>
          <p:cNvPr id="2" name="Teksti kohatäide 2">
            <a:extLst>
              <a:ext uri="{FF2B5EF4-FFF2-40B4-BE49-F238E27FC236}">
                <a16:creationId xmlns:a16="http://schemas.microsoft.com/office/drawing/2014/main" id="{1C8FE15A-CF65-720A-6F87-0F40B6D4AE5C}"/>
              </a:ext>
            </a:extLst>
          </p:cNvPr>
          <p:cNvSpPr txBox="1">
            <a:spLocks/>
          </p:cNvSpPr>
          <p:nvPr/>
        </p:nvSpPr>
        <p:spPr>
          <a:xfrm>
            <a:off x="300636" y="1113259"/>
            <a:ext cx="11189088" cy="823912"/>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Tx/>
              <a:buNone/>
              <a:defRPr sz="2800" b="1" i="0" kern="1200">
                <a:solidFill>
                  <a:srgbClr val="342A5F"/>
                </a:solidFill>
                <a:latin typeface="Proxima Nova Rg" panose="02000506030000020004" pitchFamily="2" charset="77"/>
                <a:ea typeface="+mn-ea"/>
                <a:cs typeface="+mn-cs"/>
              </a:defRPr>
            </a:lvl1pPr>
            <a:lvl2pPr marL="685800" indent="0" algn="l" defTabSz="914400" rtl="0" eaLnBrk="1" latinLnBrk="0" hangingPunct="1">
              <a:lnSpc>
                <a:spcPct val="90000"/>
              </a:lnSpc>
              <a:spcBef>
                <a:spcPts val="500"/>
              </a:spcBef>
              <a:buFontTx/>
              <a:buNone/>
              <a:defRPr sz="2400" b="0" i="0" kern="1200">
                <a:solidFill>
                  <a:srgbClr val="342A5F"/>
                </a:solidFill>
                <a:latin typeface="Proxima Nova Rg" panose="02000506030000020004" pitchFamily="2" charset="77"/>
                <a:ea typeface="+mn-ea"/>
                <a:cs typeface="+mn-cs"/>
              </a:defRPr>
            </a:lvl2pPr>
            <a:lvl3pPr marL="1143000" indent="-228600" algn="l" defTabSz="914400" rtl="0" eaLnBrk="1" latinLnBrk="0" hangingPunct="1">
              <a:lnSpc>
                <a:spcPct val="90000"/>
              </a:lnSpc>
              <a:spcBef>
                <a:spcPts val="500"/>
              </a:spcBef>
              <a:buFontTx/>
              <a:buBlip>
                <a:blip r:embed="rId2"/>
              </a:buBlip>
              <a:defRPr sz="2000" b="0" i="0" kern="1200">
                <a:solidFill>
                  <a:srgbClr val="342A5F"/>
                </a:solidFill>
                <a:latin typeface="Proxima Nova Rg" panose="02000506030000020004" pitchFamily="2" charset="77"/>
                <a:ea typeface="+mn-ea"/>
                <a:cs typeface="+mn-cs"/>
              </a:defRPr>
            </a:lvl3pPr>
            <a:lvl4pPr marL="1600200" indent="-228600" algn="l" defTabSz="914400" rtl="0" eaLnBrk="1" latinLnBrk="0" hangingPunct="1">
              <a:lnSpc>
                <a:spcPct val="90000"/>
              </a:lnSpc>
              <a:spcBef>
                <a:spcPts val="500"/>
              </a:spcBef>
              <a:buFontTx/>
              <a:buBlip>
                <a:blip r:embed="rId2"/>
              </a:buBlip>
              <a:defRPr sz="1800" b="0" i="0" kern="1200">
                <a:solidFill>
                  <a:srgbClr val="342A5F"/>
                </a:solidFill>
                <a:latin typeface="Proxima Nova Rg" panose="02000506030000020004" pitchFamily="2" charset="77"/>
                <a:ea typeface="+mn-ea"/>
                <a:cs typeface="+mn-cs"/>
              </a:defRPr>
            </a:lvl4pPr>
            <a:lvl5pPr marL="1828800" indent="0" algn="l" defTabSz="914400" rtl="0" eaLnBrk="1" latinLnBrk="0" hangingPunct="1">
              <a:lnSpc>
                <a:spcPct val="90000"/>
              </a:lnSpc>
              <a:spcBef>
                <a:spcPts val="500"/>
              </a:spcBef>
              <a:buSzPct val="110000"/>
              <a:buFont typeface="Courier New" panose="02070309020205020404" pitchFamily="49" charset="0"/>
              <a:buNone/>
              <a:defRPr sz="1800" b="0" i="0" kern="1200">
                <a:solidFill>
                  <a:srgbClr val="342A5F"/>
                </a:solidFill>
                <a:latin typeface="Proxima Nova Rg" panose="0200050603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b="0" dirty="0">
                <a:latin typeface="Verdana Pro"/>
                <a:ea typeface="Calibri"/>
                <a:cs typeface="Calibri"/>
              </a:rPr>
              <a:t>(</a:t>
            </a:r>
            <a:r>
              <a:rPr lang="en-US" sz="1400" b="0" err="1">
                <a:latin typeface="Verdana Pro"/>
                <a:ea typeface="Calibri"/>
                <a:cs typeface="Calibri"/>
              </a:rPr>
              <a:t>TalTech</a:t>
            </a:r>
            <a:r>
              <a:rPr lang="en-US" sz="1400" b="0" dirty="0">
                <a:latin typeface="Verdana Pro"/>
                <a:ea typeface="Calibri"/>
                <a:cs typeface="Calibri"/>
              </a:rPr>
              <a:t> will give options shares for the new co-founder, what is that you are willing to invest in terms of money, time and competencies and what are your expectations regarding option shares)</a:t>
            </a:r>
            <a:endParaRPr lang="et-EE">
              <a:latin typeface="Verdana Pro"/>
            </a:endParaRPr>
          </a:p>
        </p:txBody>
      </p:sp>
    </p:spTree>
    <p:extLst>
      <p:ext uri="{BB962C8B-B14F-4D97-AF65-F5344CB8AC3E}">
        <p14:creationId xmlns:p14="http://schemas.microsoft.com/office/powerpoint/2010/main" val="3828989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102DF-6727-7853-B86B-9F62B185FE07}"/>
            </a:ext>
          </a:extLst>
        </p:cNvPr>
        <p:cNvGrpSpPr/>
        <p:nvPr/>
      </p:nvGrpSpPr>
      <p:grpSpPr>
        <a:xfrm>
          <a:off x="0" y="0"/>
          <a:ext cx="0" cy="0"/>
          <a:chOff x="0" y="0"/>
          <a:chExt cx="0" cy="0"/>
        </a:xfrm>
      </p:grpSpPr>
      <p:sp>
        <p:nvSpPr>
          <p:cNvPr id="2" name="Pealkiri 1">
            <a:extLst>
              <a:ext uri="{FF2B5EF4-FFF2-40B4-BE49-F238E27FC236}">
                <a16:creationId xmlns:a16="http://schemas.microsoft.com/office/drawing/2014/main" id="{CD476FAF-1C6C-5662-630D-BDDCB0D2B4A7}"/>
              </a:ext>
            </a:extLst>
          </p:cNvPr>
          <p:cNvSpPr>
            <a:spLocks noGrp="1"/>
          </p:cNvSpPr>
          <p:nvPr>
            <p:ph type="title"/>
          </p:nvPr>
        </p:nvSpPr>
        <p:spPr/>
        <p:txBody>
          <a:bodyPr/>
          <a:lstStyle/>
          <a:p>
            <a:r>
              <a:rPr lang="et-EE">
                <a:latin typeface="Verdana Pro Black"/>
              </a:rPr>
              <a:t>Opportunity and conditions</a:t>
            </a:r>
          </a:p>
        </p:txBody>
      </p:sp>
      <p:sp>
        <p:nvSpPr>
          <p:cNvPr id="4" name="Sisu kohatäide 3">
            <a:extLst>
              <a:ext uri="{FF2B5EF4-FFF2-40B4-BE49-F238E27FC236}">
                <a16:creationId xmlns:a16="http://schemas.microsoft.com/office/drawing/2014/main" id="{1E8BF9FC-97B3-277D-6CDB-523377FE5049}"/>
              </a:ext>
            </a:extLst>
          </p:cNvPr>
          <p:cNvSpPr>
            <a:spLocks noGrp="1"/>
          </p:cNvSpPr>
          <p:nvPr>
            <p:ph sz="half" idx="2"/>
          </p:nvPr>
        </p:nvSpPr>
        <p:spPr>
          <a:xfrm>
            <a:off x="839788" y="1900967"/>
            <a:ext cx="10086759" cy="4254371"/>
          </a:xfrm>
        </p:spPr>
        <p:txBody>
          <a:bodyPr vert="horz" lIns="91440" tIns="45720" rIns="91440" bIns="45720" rtlCol="0" anchor="t">
            <a:normAutofit fontScale="77500" lnSpcReduction="20000"/>
          </a:bodyPr>
          <a:lstStyle/>
          <a:p>
            <a:pPr marL="0" indent="0">
              <a:buNone/>
            </a:pPr>
            <a:r>
              <a:rPr lang="et-EE" sz="1600" err="1">
                <a:latin typeface="Verdana Pro Semibold"/>
                <a:ea typeface="Calibri"/>
                <a:cs typeface="Calibri"/>
              </a:rPr>
              <a:t>TalTech</a:t>
            </a:r>
            <a:r>
              <a:rPr lang="et-EE" sz="1600">
                <a:latin typeface="Verdana Pro Semibold"/>
                <a:ea typeface="Calibri"/>
                <a:cs typeface="Calibri"/>
              </a:rPr>
              <a:t> </a:t>
            </a:r>
            <a:r>
              <a:rPr lang="et-EE" sz="1600" err="1">
                <a:latin typeface="Verdana Pro Semibold"/>
                <a:ea typeface="Calibri"/>
                <a:cs typeface="Calibri"/>
              </a:rPr>
              <a:t>annual</a:t>
            </a:r>
            <a:r>
              <a:rPr lang="et-EE" sz="1600">
                <a:latin typeface="Verdana Pro Semibold"/>
                <a:ea typeface="Calibri"/>
                <a:cs typeface="Calibri"/>
              </a:rPr>
              <a:t> </a:t>
            </a:r>
            <a:r>
              <a:rPr lang="et-EE" sz="1600" err="1">
                <a:latin typeface="Verdana Pro Semibold"/>
                <a:ea typeface="Calibri"/>
                <a:cs typeface="Calibri"/>
              </a:rPr>
              <a:t>budget</a:t>
            </a:r>
            <a:r>
              <a:rPr lang="et-EE" sz="1600">
                <a:latin typeface="Verdana Pro Semibold"/>
                <a:ea typeface="Calibri"/>
                <a:cs typeface="Calibri"/>
              </a:rPr>
              <a:t> </a:t>
            </a:r>
            <a:r>
              <a:rPr lang="et-EE" sz="1600" err="1">
                <a:latin typeface="Verdana Pro Semibold"/>
                <a:ea typeface="Calibri"/>
                <a:cs typeface="Calibri"/>
              </a:rPr>
              <a:t>for</a:t>
            </a:r>
            <a:r>
              <a:rPr lang="et-EE" sz="1600">
                <a:latin typeface="Verdana Pro Semibold"/>
                <a:ea typeface="Calibri"/>
                <a:cs typeface="Calibri"/>
              </a:rPr>
              <a:t> RD </a:t>
            </a:r>
            <a:r>
              <a:rPr lang="et-EE" sz="1600" err="1">
                <a:latin typeface="Verdana Pro Semibold"/>
                <a:ea typeface="Calibri"/>
                <a:cs typeface="Calibri"/>
              </a:rPr>
              <a:t>activites</a:t>
            </a:r>
            <a:r>
              <a:rPr lang="et-EE" sz="1600">
                <a:latin typeface="Verdana Pro Semibold"/>
                <a:ea typeface="Calibri"/>
                <a:cs typeface="Calibri"/>
              </a:rPr>
              <a:t> </a:t>
            </a:r>
            <a:r>
              <a:rPr lang="et-EE" sz="1600" err="1">
                <a:latin typeface="Verdana Pro Semibold"/>
                <a:ea typeface="Calibri"/>
                <a:cs typeface="Calibri"/>
              </a:rPr>
              <a:t>is</a:t>
            </a:r>
            <a:r>
              <a:rPr lang="et-EE" sz="1600">
                <a:latin typeface="Verdana Pro Semibold"/>
                <a:ea typeface="Calibri"/>
                <a:cs typeface="Calibri"/>
              </a:rPr>
              <a:t> 50M euros.</a:t>
            </a:r>
          </a:p>
          <a:p>
            <a:pPr marL="0" indent="0">
              <a:buNone/>
            </a:pPr>
            <a:endParaRPr lang="et-EE" sz="1600">
              <a:latin typeface="Verdana Pro Semibold"/>
              <a:ea typeface="Calibri"/>
              <a:cs typeface="Calibri"/>
            </a:endParaRPr>
          </a:p>
          <a:p>
            <a:pPr marL="0" indent="0">
              <a:buNone/>
            </a:pPr>
            <a:r>
              <a:rPr lang="et-EE" sz="1600">
                <a:latin typeface="Verdana Pro Semibold"/>
                <a:ea typeface="Calibri"/>
                <a:cs typeface="Calibri"/>
              </a:rPr>
              <a:t>In order </a:t>
            </a:r>
            <a:r>
              <a:rPr lang="et-EE" sz="1600" err="1">
                <a:latin typeface="Verdana Pro Semibold"/>
                <a:ea typeface="Calibri"/>
                <a:cs typeface="Calibri"/>
              </a:rPr>
              <a:t>to</a:t>
            </a:r>
            <a:r>
              <a:rPr lang="et-EE" sz="1600">
                <a:latin typeface="Verdana Pro Semibold"/>
                <a:ea typeface="Calibri"/>
                <a:cs typeface="Calibri"/>
              </a:rPr>
              <a:t> take </a:t>
            </a:r>
            <a:r>
              <a:rPr lang="et-EE" sz="1600" err="1">
                <a:latin typeface="Verdana Pro Semibold"/>
                <a:ea typeface="Calibri"/>
                <a:cs typeface="Calibri"/>
              </a:rPr>
              <a:t>research</a:t>
            </a:r>
            <a:r>
              <a:rPr lang="et-EE" sz="1600">
                <a:latin typeface="Verdana Pro Semibold"/>
                <a:ea typeface="Calibri"/>
                <a:cs typeface="Calibri"/>
              </a:rPr>
              <a:t> </a:t>
            </a:r>
            <a:r>
              <a:rPr lang="et-EE" sz="1600" err="1">
                <a:latin typeface="Verdana Pro Semibold"/>
                <a:ea typeface="Calibri"/>
                <a:cs typeface="Calibri"/>
              </a:rPr>
              <a:t>to</a:t>
            </a:r>
            <a:r>
              <a:rPr lang="et-EE" sz="1600">
                <a:latin typeface="Verdana Pro Semibold"/>
                <a:ea typeface="Calibri"/>
                <a:cs typeface="Calibri"/>
              </a:rPr>
              <a:t> </a:t>
            </a:r>
            <a:r>
              <a:rPr lang="et-EE" sz="1600" err="1">
                <a:latin typeface="Verdana Pro Semibold"/>
                <a:ea typeface="Calibri"/>
                <a:cs typeface="Calibri"/>
              </a:rPr>
              <a:t>the</a:t>
            </a:r>
            <a:r>
              <a:rPr lang="et-EE" sz="1600">
                <a:latin typeface="Verdana Pro Semibold"/>
                <a:ea typeface="Calibri"/>
                <a:cs typeface="Calibri"/>
              </a:rPr>
              <a:t> market </a:t>
            </a:r>
            <a:r>
              <a:rPr lang="et-EE" sz="1600" err="1">
                <a:latin typeface="Verdana Pro Semibold"/>
                <a:ea typeface="Calibri"/>
                <a:cs typeface="Calibri"/>
              </a:rPr>
              <a:t>we</a:t>
            </a:r>
            <a:r>
              <a:rPr lang="et-EE" sz="1600">
                <a:latin typeface="Verdana Pro Semibold"/>
                <a:ea typeface="Calibri"/>
                <a:cs typeface="Calibri"/>
              </a:rPr>
              <a:t> need </a:t>
            </a:r>
            <a:r>
              <a:rPr lang="et-EE" sz="1600" err="1">
                <a:latin typeface="Verdana Pro Semibold"/>
                <a:ea typeface="Calibri"/>
                <a:cs typeface="Calibri"/>
              </a:rPr>
              <a:t>multifaceted</a:t>
            </a:r>
            <a:r>
              <a:rPr lang="et-EE" sz="1600">
                <a:latin typeface="Verdana Pro Semibold"/>
                <a:ea typeface="Calibri"/>
                <a:cs typeface="Calibri"/>
              </a:rPr>
              <a:t> </a:t>
            </a:r>
            <a:r>
              <a:rPr lang="et-EE" sz="1600" err="1">
                <a:latin typeface="Verdana Pro Semibold"/>
                <a:ea typeface="Calibri"/>
                <a:cs typeface="Calibri"/>
              </a:rPr>
              <a:t>great</a:t>
            </a:r>
            <a:r>
              <a:rPr lang="et-EE" sz="1600">
                <a:latin typeface="Verdana Pro Semibold"/>
                <a:ea typeface="Calibri"/>
                <a:cs typeface="Calibri"/>
              </a:rPr>
              <a:t> </a:t>
            </a:r>
            <a:r>
              <a:rPr lang="et-EE" sz="1600" err="1">
                <a:latin typeface="Verdana Pro Semibold"/>
                <a:ea typeface="Calibri"/>
                <a:cs typeface="Calibri"/>
              </a:rPr>
              <a:t>teams</a:t>
            </a:r>
            <a:r>
              <a:rPr lang="et-EE" sz="1600">
                <a:latin typeface="Verdana Pro Semibold"/>
                <a:ea typeface="Calibri"/>
                <a:cs typeface="Calibri"/>
              </a:rPr>
              <a:t> and </a:t>
            </a:r>
            <a:r>
              <a:rPr lang="et-EE" sz="1600" err="1">
                <a:latin typeface="Verdana Pro Semibold"/>
                <a:ea typeface="Calibri"/>
                <a:cs typeface="Calibri"/>
              </a:rPr>
              <a:t>therefore</a:t>
            </a:r>
            <a:r>
              <a:rPr lang="et-EE" sz="1600">
                <a:latin typeface="Verdana Pro Semibold"/>
                <a:ea typeface="Calibri"/>
                <a:cs typeface="Calibri"/>
              </a:rPr>
              <a:t> </a:t>
            </a:r>
            <a:r>
              <a:rPr lang="et-EE" sz="1600" err="1">
                <a:latin typeface="Verdana Pro Semibold"/>
                <a:ea typeface="Calibri"/>
                <a:cs typeface="Calibri"/>
              </a:rPr>
              <a:t>we</a:t>
            </a:r>
            <a:r>
              <a:rPr lang="et-EE" sz="1600">
                <a:latin typeface="Verdana Pro Semibold"/>
                <a:ea typeface="Calibri"/>
                <a:cs typeface="Calibri"/>
              </a:rPr>
              <a:t> are looking </a:t>
            </a:r>
            <a:r>
              <a:rPr lang="et-EE" sz="1600" err="1">
                <a:latin typeface="Verdana Pro Semibold"/>
                <a:ea typeface="Calibri"/>
                <a:cs typeface="Calibri"/>
              </a:rPr>
              <a:t>for</a:t>
            </a:r>
            <a:r>
              <a:rPr lang="et-EE" sz="1600">
                <a:latin typeface="Verdana Pro Semibold"/>
                <a:ea typeface="Calibri"/>
                <a:cs typeface="Calibri"/>
              </a:rPr>
              <a:t> a </a:t>
            </a:r>
            <a:r>
              <a:rPr lang="et-EE" sz="1600" err="1">
                <a:latin typeface="Verdana Pro Semibold"/>
                <a:ea typeface="Calibri"/>
                <a:cs typeface="Calibri"/>
              </a:rPr>
              <a:t>CEOs</a:t>
            </a:r>
            <a:r>
              <a:rPr lang="et-EE" sz="1600">
                <a:latin typeface="Verdana Pro Semibold"/>
                <a:ea typeface="Calibri"/>
                <a:cs typeface="Calibri"/>
              </a:rPr>
              <a:t> </a:t>
            </a:r>
            <a:r>
              <a:rPr lang="et-EE" sz="1600" err="1">
                <a:latin typeface="Verdana Pro Semibold"/>
                <a:ea typeface="Calibri"/>
                <a:cs typeface="Calibri"/>
              </a:rPr>
              <a:t>for</a:t>
            </a:r>
            <a:r>
              <a:rPr lang="et-EE" sz="1600">
                <a:latin typeface="Verdana Pro Semibold"/>
                <a:ea typeface="Calibri"/>
                <a:cs typeface="Calibri"/>
              </a:rPr>
              <a:t> </a:t>
            </a:r>
            <a:r>
              <a:rPr lang="et-EE" sz="1600" err="1">
                <a:latin typeface="Verdana Pro Semibold"/>
                <a:ea typeface="Calibri"/>
                <a:cs typeface="Calibri"/>
              </a:rPr>
              <a:t>science</a:t>
            </a:r>
            <a:r>
              <a:rPr lang="et-EE" sz="1600">
                <a:latin typeface="Verdana Pro Semibold"/>
                <a:ea typeface="Calibri"/>
                <a:cs typeface="Calibri"/>
              </a:rPr>
              <a:t> </a:t>
            </a:r>
            <a:r>
              <a:rPr lang="et-EE" sz="1600" err="1">
                <a:latin typeface="Verdana Pro Semibold"/>
                <a:ea typeface="Calibri"/>
                <a:cs typeface="Calibri"/>
              </a:rPr>
              <a:t>based</a:t>
            </a:r>
            <a:r>
              <a:rPr lang="et-EE" sz="1600">
                <a:latin typeface="Verdana Pro Semibold"/>
                <a:ea typeface="Calibri"/>
                <a:cs typeface="Calibri"/>
              </a:rPr>
              <a:t> </a:t>
            </a:r>
            <a:r>
              <a:rPr lang="et-EE" sz="1600" err="1">
                <a:latin typeface="Verdana Pro Semibold"/>
                <a:ea typeface="Calibri"/>
                <a:cs typeface="Calibri"/>
              </a:rPr>
              <a:t>tech</a:t>
            </a:r>
            <a:r>
              <a:rPr lang="et-EE" sz="1600">
                <a:latin typeface="Verdana Pro Semibold"/>
                <a:ea typeface="Calibri"/>
                <a:cs typeface="Calibri"/>
              </a:rPr>
              <a:t> </a:t>
            </a:r>
            <a:r>
              <a:rPr lang="et-EE" sz="1600" err="1">
                <a:latin typeface="Verdana Pro Semibold"/>
                <a:ea typeface="Calibri"/>
                <a:cs typeface="Calibri"/>
              </a:rPr>
              <a:t>startups</a:t>
            </a:r>
            <a:r>
              <a:rPr lang="et-EE" sz="1600">
                <a:latin typeface="Verdana Pro Semibold"/>
                <a:ea typeface="Calibri"/>
                <a:cs typeface="Calibri"/>
              </a:rPr>
              <a:t>. </a:t>
            </a:r>
          </a:p>
          <a:p>
            <a:pPr marL="0" indent="0">
              <a:buNone/>
            </a:pPr>
            <a:endParaRPr lang="et-EE" sz="1600">
              <a:latin typeface="Verdana Pro Semibold"/>
              <a:ea typeface="Calibri"/>
              <a:cs typeface="Calibri"/>
            </a:endParaRPr>
          </a:p>
          <a:p>
            <a:pPr marL="0" indent="0">
              <a:buNone/>
            </a:pPr>
            <a:r>
              <a:rPr lang="et-EE" sz="1600" b="0">
                <a:latin typeface="Verdana Pro Semibold"/>
                <a:ea typeface="Calibri"/>
                <a:cs typeface="Calibri"/>
              </a:rPr>
              <a:t>What you get:</a:t>
            </a:r>
            <a:r>
              <a:rPr lang="et-EE" sz="1600">
                <a:latin typeface="Verdana Pro Semibold"/>
                <a:ea typeface="Calibri"/>
                <a:cs typeface="Calibri"/>
              </a:rPr>
              <a:t> equity in the company which is based on years of research. Cap Table will be decided together with research partners. TalTech will get equity in the founding stage in the range of 5-10% for exchange of IP.</a:t>
            </a:r>
          </a:p>
          <a:p>
            <a:pPr marL="0" indent="0">
              <a:buNone/>
            </a:pPr>
            <a:endParaRPr lang="et-EE" sz="1600">
              <a:latin typeface="Verdana Pro Semibold"/>
              <a:ea typeface="Calibri"/>
              <a:cs typeface="Calibri"/>
            </a:endParaRPr>
          </a:p>
          <a:p>
            <a:pPr marL="0" indent="0">
              <a:buNone/>
            </a:pPr>
            <a:r>
              <a:rPr lang="et-EE" sz="1600">
                <a:latin typeface="Verdana Pro Semibold"/>
                <a:ea typeface="Calibri"/>
                <a:cs typeface="Calibri"/>
              </a:rPr>
              <a:t>What we expect from the cofounder: </a:t>
            </a:r>
          </a:p>
          <a:p>
            <a:pPr marL="0" indent="0">
              <a:buNone/>
            </a:pPr>
            <a:r>
              <a:rPr lang="et-EE" sz="1600">
                <a:latin typeface="Verdana Pro Semibold"/>
                <a:ea typeface="Calibri"/>
                <a:cs typeface="Calibri"/>
              </a:rPr>
              <a:t> - describe the best possible product market fit</a:t>
            </a:r>
          </a:p>
          <a:p>
            <a:pPr marL="0" indent="0">
              <a:buNone/>
            </a:pPr>
            <a:r>
              <a:rPr lang="et-EE" sz="1600">
                <a:latin typeface="Verdana Pro Semibold"/>
                <a:ea typeface="Calibri"/>
                <a:cs typeface="Calibri"/>
              </a:rPr>
              <a:t> - personal contribution (time and/or money)</a:t>
            </a:r>
            <a:endParaRPr lang="et-EE"/>
          </a:p>
          <a:p>
            <a:pPr marL="0" indent="0">
              <a:buNone/>
            </a:pPr>
            <a:r>
              <a:rPr lang="et-EE" sz="1600">
                <a:latin typeface="Verdana Pro Semibold"/>
                <a:ea typeface="Calibri"/>
                <a:cs typeface="Calibri"/>
              </a:rPr>
              <a:t> - capability to attract funding (personal and/or investors/grants)</a:t>
            </a:r>
            <a:endParaRPr lang="et-EE"/>
          </a:p>
          <a:p>
            <a:pPr marL="0" indent="0">
              <a:buNone/>
            </a:pPr>
            <a:endParaRPr lang="et-EE" sz="1600">
              <a:latin typeface="Verdana Pro Semibold"/>
              <a:ea typeface="Calibri"/>
              <a:cs typeface="Calibri"/>
            </a:endParaRPr>
          </a:p>
          <a:p>
            <a:pPr marL="0" indent="0">
              <a:buNone/>
            </a:pPr>
            <a:r>
              <a:rPr lang="et-EE" sz="1600">
                <a:solidFill>
                  <a:srgbClr val="FF0000"/>
                </a:solidFill>
                <a:latin typeface="Verdana Pro Semibold"/>
                <a:ea typeface="Calibri"/>
                <a:cs typeface="Calibri"/>
              </a:rPr>
              <a:t>In order to apply for the cofounder position, finish the slides (feel free to add/modify slides) and return them to </a:t>
            </a:r>
            <a:r>
              <a:rPr lang="et-EE" sz="1600" u="sng">
                <a:solidFill>
                  <a:srgbClr val="FF0000"/>
                </a:solidFill>
                <a:latin typeface="Verdana Pro Semibold"/>
                <a:ea typeface="Calibri"/>
                <a:cs typeface="Calibri"/>
              </a:rPr>
              <a:t>mirjam.kert@taltech.ee</a:t>
            </a:r>
            <a:r>
              <a:rPr lang="et-EE" sz="1600">
                <a:solidFill>
                  <a:srgbClr val="FF0000"/>
                </a:solidFill>
                <a:latin typeface="Verdana Pro Semibold"/>
                <a:ea typeface="Calibri"/>
                <a:cs typeface="Calibri"/>
              </a:rPr>
              <a:t> </a:t>
            </a:r>
            <a:r>
              <a:rPr lang="et-EE" sz="1600" b="0">
                <a:solidFill>
                  <a:srgbClr val="FF0000"/>
                </a:solidFill>
                <a:latin typeface="Verdana Pro Semibold"/>
                <a:ea typeface="Calibri"/>
                <a:cs typeface="Calibri"/>
              </a:rPr>
              <a:t>by 12.Feb 2026</a:t>
            </a:r>
          </a:p>
          <a:p>
            <a:pPr marL="0" indent="0">
              <a:buNone/>
            </a:pPr>
            <a:r>
              <a:rPr lang="et-EE" sz="1600">
                <a:latin typeface="Verdana Pro Semibold"/>
                <a:ea typeface="Calibri"/>
                <a:cs typeface="Calibri"/>
              </a:rPr>
              <a:t>In case current team members see you fit to be the potential CEO we will arrange a meeting and discuss potential co-founding possibility.</a:t>
            </a:r>
          </a:p>
          <a:p>
            <a:pPr marL="0" indent="0">
              <a:buNone/>
            </a:pPr>
            <a:r>
              <a:rPr lang="et-EE" sz="1600">
                <a:latin typeface="Verdana Pro Semibold"/>
                <a:ea typeface="Calibri"/>
                <a:cs typeface="Calibri"/>
              </a:rPr>
              <a:t>Questions: </a:t>
            </a:r>
            <a:r>
              <a:rPr lang="et-EE" sz="1600" u="sng">
                <a:latin typeface="Verdana Pro Semibold"/>
                <a:ea typeface="Calibri"/>
                <a:cs typeface="Calibri"/>
              </a:rPr>
              <a:t>mirjam.kert@taltech.ee</a:t>
            </a:r>
          </a:p>
          <a:p>
            <a:pPr marL="0" indent="0">
              <a:buNone/>
            </a:pPr>
            <a:endParaRPr lang="et-EE" sz="1600">
              <a:latin typeface="Verdana Pro Semibold"/>
              <a:ea typeface="Calibri"/>
              <a:cs typeface="Calibri"/>
            </a:endParaRPr>
          </a:p>
          <a:p>
            <a:pPr marL="0" indent="0">
              <a:buNone/>
            </a:pPr>
            <a:endParaRPr lang="et-EE" sz="1600">
              <a:latin typeface="Verdana Pro Semibold"/>
              <a:ea typeface="Calibri"/>
              <a:cs typeface="Calibri"/>
            </a:endParaRPr>
          </a:p>
        </p:txBody>
      </p:sp>
    </p:spTree>
    <p:extLst>
      <p:ext uri="{BB962C8B-B14F-4D97-AF65-F5344CB8AC3E}">
        <p14:creationId xmlns:p14="http://schemas.microsoft.com/office/powerpoint/2010/main" val="977376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FE5099-AC22-B2FB-BE54-50241314F301}"/>
            </a:ext>
          </a:extLst>
        </p:cNvPr>
        <p:cNvGrpSpPr/>
        <p:nvPr/>
      </p:nvGrpSpPr>
      <p:grpSpPr>
        <a:xfrm>
          <a:off x="0" y="0"/>
          <a:ext cx="0" cy="0"/>
          <a:chOff x="0" y="0"/>
          <a:chExt cx="0" cy="0"/>
        </a:xfrm>
      </p:grpSpPr>
      <p:sp>
        <p:nvSpPr>
          <p:cNvPr id="2" name="Pealkiri 1">
            <a:extLst>
              <a:ext uri="{FF2B5EF4-FFF2-40B4-BE49-F238E27FC236}">
                <a16:creationId xmlns:a16="http://schemas.microsoft.com/office/drawing/2014/main" id="{C275F028-374A-B461-F7FC-D41CCF614213}"/>
              </a:ext>
            </a:extLst>
          </p:cNvPr>
          <p:cNvSpPr>
            <a:spLocks noGrp="1"/>
          </p:cNvSpPr>
          <p:nvPr>
            <p:ph type="title"/>
          </p:nvPr>
        </p:nvSpPr>
        <p:spPr/>
        <p:txBody>
          <a:bodyPr/>
          <a:lstStyle/>
          <a:p>
            <a:r>
              <a:rPr lang="et-EE">
                <a:latin typeface="Verdana Pro Black"/>
              </a:rPr>
              <a:t>PROBLEM</a:t>
            </a:r>
          </a:p>
        </p:txBody>
      </p:sp>
      <p:sp>
        <p:nvSpPr>
          <p:cNvPr id="3" name="Teksti kohatäide 2">
            <a:extLst>
              <a:ext uri="{FF2B5EF4-FFF2-40B4-BE49-F238E27FC236}">
                <a16:creationId xmlns:a16="http://schemas.microsoft.com/office/drawing/2014/main" id="{A85AEEBA-9338-96DE-D250-D3A24D9DAB7E}"/>
              </a:ext>
            </a:extLst>
          </p:cNvPr>
          <p:cNvSpPr>
            <a:spLocks noGrp="1"/>
          </p:cNvSpPr>
          <p:nvPr>
            <p:ph type="body" idx="1"/>
          </p:nvPr>
        </p:nvSpPr>
        <p:spPr>
          <a:xfrm>
            <a:off x="839788" y="868842"/>
            <a:ext cx="5157787" cy="823912"/>
          </a:xfrm>
        </p:spPr>
        <p:txBody>
          <a:bodyPr>
            <a:normAutofit/>
          </a:bodyPr>
          <a:lstStyle/>
          <a:p>
            <a:r>
              <a:rPr lang="et-EE" sz="2000">
                <a:latin typeface="Verdana Pro"/>
                <a:ea typeface="Calibri"/>
                <a:cs typeface="Calibri"/>
              </a:rPr>
              <a:t>INPUT FROM TALTECH</a:t>
            </a:r>
          </a:p>
        </p:txBody>
      </p:sp>
      <p:sp>
        <p:nvSpPr>
          <p:cNvPr id="7" name="Content Placeholder 6">
            <a:extLst>
              <a:ext uri="{FF2B5EF4-FFF2-40B4-BE49-F238E27FC236}">
                <a16:creationId xmlns:a16="http://schemas.microsoft.com/office/drawing/2014/main" id="{6C5EA104-EB88-FDBD-E3A0-89F1F3E1AB2C}"/>
              </a:ext>
            </a:extLst>
          </p:cNvPr>
          <p:cNvSpPr>
            <a:spLocks noGrp="1"/>
          </p:cNvSpPr>
          <p:nvPr>
            <p:ph sz="quarter" idx="4"/>
          </p:nvPr>
        </p:nvSpPr>
        <p:spPr>
          <a:xfrm>
            <a:off x="839788" y="1989920"/>
            <a:ext cx="10017102" cy="3684588"/>
          </a:xfrm>
        </p:spPr>
        <p:txBody>
          <a:bodyPr vert="horz" lIns="91440" tIns="45720" rIns="91440" bIns="45720" rtlCol="0" anchor="t">
            <a:normAutofit/>
          </a:bodyPr>
          <a:lstStyle/>
          <a:p>
            <a:pPr marL="0" indent="0">
              <a:buNone/>
            </a:pPr>
            <a:r>
              <a:rPr lang="en-GB" dirty="0">
                <a:latin typeface="Verdana Pro Semibold"/>
              </a:rPr>
              <a:t>Urban Stress Cannot Be Objectively Measured</a:t>
            </a:r>
          </a:p>
          <a:p>
            <a:endParaRPr lang="en-GB" dirty="0">
              <a:latin typeface="Verdana Pro Semibold"/>
            </a:endParaRPr>
          </a:p>
          <a:p>
            <a:r>
              <a:rPr lang="en-GB" sz="2000" dirty="0">
                <a:latin typeface="Verdana Pro Semibold"/>
              </a:rPr>
              <a:t>Cities lack real-time, physiological data on how environments impact stress.</a:t>
            </a:r>
          </a:p>
          <a:p>
            <a:r>
              <a:rPr lang="en-GB" sz="2000" dirty="0">
                <a:latin typeface="Verdana Pro Semibold"/>
              </a:rPr>
              <a:t>Current tools rely on subjective self-reporting, not measurable biomarkers.</a:t>
            </a:r>
          </a:p>
          <a:p>
            <a:r>
              <a:rPr lang="en-GB" sz="2000" dirty="0">
                <a:latin typeface="Verdana Pro Semibold"/>
              </a:rPr>
              <a:t>Developers and planners cannot identify stress hotspots or validate design changes.</a:t>
            </a:r>
          </a:p>
        </p:txBody>
      </p:sp>
    </p:spTree>
    <p:extLst>
      <p:ext uri="{BB962C8B-B14F-4D97-AF65-F5344CB8AC3E}">
        <p14:creationId xmlns:p14="http://schemas.microsoft.com/office/powerpoint/2010/main" val="1303478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968487-02C1-AF0A-DC39-C98CC56E6D33}"/>
            </a:ext>
          </a:extLst>
        </p:cNvPr>
        <p:cNvGrpSpPr/>
        <p:nvPr/>
      </p:nvGrpSpPr>
      <p:grpSpPr>
        <a:xfrm>
          <a:off x="0" y="0"/>
          <a:ext cx="0" cy="0"/>
          <a:chOff x="0" y="0"/>
          <a:chExt cx="0" cy="0"/>
        </a:xfrm>
      </p:grpSpPr>
      <p:sp>
        <p:nvSpPr>
          <p:cNvPr id="21" name="Pealkiri 1">
            <a:extLst>
              <a:ext uri="{FF2B5EF4-FFF2-40B4-BE49-F238E27FC236}">
                <a16:creationId xmlns:a16="http://schemas.microsoft.com/office/drawing/2014/main" id="{78EEF840-E8C0-030B-78CB-D1E168776578}"/>
              </a:ext>
            </a:extLst>
          </p:cNvPr>
          <p:cNvSpPr>
            <a:spLocks noGrp="1"/>
          </p:cNvSpPr>
          <p:nvPr>
            <p:ph type="title"/>
          </p:nvPr>
        </p:nvSpPr>
        <p:spPr>
          <a:xfrm>
            <a:off x="744606" y="206584"/>
            <a:ext cx="7976016" cy="1325563"/>
          </a:xfrm>
        </p:spPr>
        <p:txBody>
          <a:bodyPr/>
          <a:lstStyle/>
          <a:p>
            <a:r>
              <a:rPr lang="et-EE">
                <a:latin typeface="Verdana Pro Black"/>
              </a:rPr>
              <a:t>SOLUTION</a:t>
            </a:r>
          </a:p>
        </p:txBody>
      </p:sp>
      <p:sp>
        <p:nvSpPr>
          <p:cNvPr id="23" name="Teksti kohatäide 2">
            <a:extLst>
              <a:ext uri="{FF2B5EF4-FFF2-40B4-BE49-F238E27FC236}">
                <a16:creationId xmlns:a16="http://schemas.microsoft.com/office/drawing/2014/main" id="{F89B8A29-0073-A06D-6DBE-08C0346BC8C4}"/>
              </a:ext>
            </a:extLst>
          </p:cNvPr>
          <p:cNvSpPr txBox="1">
            <a:spLocks/>
          </p:cNvSpPr>
          <p:nvPr/>
        </p:nvSpPr>
        <p:spPr>
          <a:xfrm>
            <a:off x="744606" y="1205211"/>
            <a:ext cx="5157787" cy="823912"/>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Tx/>
              <a:buNone/>
              <a:defRPr sz="2800" b="1" i="0" kern="1200">
                <a:solidFill>
                  <a:srgbClr val="342A5F"/>
                </a:solidFill>
                <a:latin typeface="Proxima Nova Rg" panose="02000506030000020004" pitchFamily="2" charset="77"/>
                <a:ea typeface="+mn-ea"/>
                <a:cs typeface="+mn-cs"/>
              </a:defRPr>
            </a:lvl1pPr>
            <a:lvl2pPr marL="685800" indent="0" algn="l" defTabSz="914400" rtl="0" eaLnBrk="1" latinLnBrk="0" hangingPunct="1">
              <a:lnSpc>
                <a:spcPct val="90000"/>
              </a:lnSpc>
              <a:spcBef>
                <a:spcPts val="500"/>
              </a:spcBef>
              <a:buFontTx/>
              <a:buNone/>
              <a:defRPr sz="2400" b="0" i="0" kern="1200">
                <a:solidFill>
                  <a:srgbClr val="342A5F"/>
                </a:solidFill>
                <a:latin typeface="Proxima Nova Rg" panose="02000506030000020004" pitchFamily="2" charset="77"/>
                <a:ea typeface="+mn-ea"/>
                <a:cs typeface="+mn-cs"/>
              </a:defRPr>
            </a:lvl2pPr>
            <a:lvl3pPr marL="1143000" indent="-228600" algn="l" defTabSz="914400" rtl="0" eaLnBrk="1" latinLnBrk="0" hangingPunct="1">
              <a:lnSpc>
                <a:spcPct val="90000"/>
              </a:lnSpc>
              <a:spcBef>
                <a:spcPts val="500"/>
              </a:spcBef>
              <a:buFontTx/>
              <a:buBlip>
                <a:blip r:embed="rId2"/>
              </a:buBlip>
              <a:defRPr sz="2000" b="0" i="0" kern="1200">
                <a:solidFill>
                  <a:srgbClr val="342A5F"/>
                </a:solidFill>
                <a:latin typeface="Proxima Nova Rg" panose="02000506030000020004" pitchFamily="2" charset="77"/>
                <a:ea typeface="+mn-ea"/>
                <a:cs typeface="+mn-cs"/>
              </a:defRPr>
            </a:lvl3pPr>
            <a:lvl4pPr marL="1600200" indent="-228600" algn="l" defTabSz="914400" rtl="0" eaLnBrk="1" latinLnBrk="0" hangingPunct="1">
              <a:lnSpc>
                <a:spcPct val="90000"/>
              </a:lnSpc>
              <a:spcBef>
                <a:spcPts val="500"/>
              </a:spcBef>
              <a:buFontTx/>
              <a:buBlip>
                <a:blip r:embed="rId2"/>
              </a:buBlip>
              <a:defRPr sz="1800" b="0" i="0" kern="1200">
                <a:solidFill>
                  <a:srgbClr val="342A5F"/>
                </a:solidFill>
                <a:latin typeface="Proxima Nova Rg" panose="02000506030000020004" pitchFamily="2" charset="77"/>
                <a:ea typeface="+mn-ea"/>
                <a:cs typeface="+mn-cs"/>
              </a:defRPr>
            </a:lvl4pPr>
            <a:lvl5pPr marL="1828800" indent="0" algn="l" defTabSz="914400" rtl="0" eaLnBrk="1" latinLnBrk="0" hangingPunct="1">
              <a:lnSpc>
                <a:spcPct val="90000"/>
              </a:lnSpc>
              <a:spcBef>
                <a:spcPts val="500"/>
              </a:spcBef>
              <a:buSzPct val="110000"/>
              <a:buFont typeface="Courier New" panose="02070309020205020404" pitchFamily="49" charset="0"/>
              <a:buNone/>
              <a:defRPr sz="1800" b="0" i="0" kern="1200">
                <a:solidFill>
                  <a:srgbClr val="342A5F"/>
                </a:solidFill>
                <a:latin typeface="Proxima Nova Rg" panose="0200050603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t-EE" sz="2000">
                <a:latin typeface="Verdana Pro"/>
                <a:ea typeface="Calibri"/>
                <a:cs typeface="Calibri"/>
              </a:rPr>
              <a:t>INPUT FROM TALTECH</a:t>
            </a:r>
          </a:p>
        </p:txBody>
      </p:sp>
      <p:sp>
        <p:nvSpPr>
          <p:cNvPr id="3" name="TextBox 2">
            <a:extLst>
              <a:ext uri="{FF2B5EF4-FFF2-40B4-BE49-F238E27FC236}">
                <a16:creationId xmlns:a16="http://schemas.microsoft.com/office/drawing/2014/main" id="{901F266C-57F6-1FAC-FD4F-7204BDCC08A2}"/>
              </a:ext>
            </a:extLst>
          </p:cNvPr>
          <p:cNvSpPr txBox="1"/>
          <p:nvPr/>
        </p:nvSpPr>
        <p:spPr>
          <a:xfrm>
            <a:off x="744606" y="2346108"/>
            <a:ext cx="9929610" cy="2462213"/>
          </a:xfrm>
          <a:prstGeom prst="rect">
            <a:avLst/>
          </a:prstGeom>
          <a:noFill/>
        </p:spPr>
        <p:txBody>
          <a:bodyPr wrap="square" lIns="91440" tIns="45720" rIns="91440" bIns="45720" anchor="t">
            <a:spAutoFit/>
          </a:bodyPr>
          <a:lstStyle/>
          <a:p>
            <a:r>
              <a:rPr lang="en-GB" sz="2800" b="1" dirty="0">
                <a:solidFill>
                  <a:srgbClr val="342A5F"/>
                </a:solidFill>
                <a:latin typeface="Verdana Pro Semibold"/>
              </a:rPr>
              <a:t>Patent Pending Multi-Sensor Stress Evaluation Method and Technology</a:t>
            </a:r>
          </a:p>
          <a:p>
            <a:pPr marL="285750" indent="-285750">
              <a:buFont typeface="Arial" panose="020B0604020202020204" pitchFamily="34" charset="0"/>
              <a:buChar char="•"/>
            </a:pPr>
            <a:endParaRPr lang="en-GB" dirty="0">
              <a:solidFill>
                <a:srgbClr val="342A5F"/>
              </a:solidFill>
              <a:latin typeface="Verdana Pro Semibold"/>
            </a:endParaRPr>
          </a:p>
          <a:p>
            <a:pPr marL="285750" indent="-285750">
              <a:buFont typeface="Arial" panose="020B0604020202020204" pitchFamily="34" charset="0"/>
              <a:buChar char="•"/>
            </a:pPr>
            <a:r>
              <a:rPr lang="en-GB" sz="2000" b="1" dirty="0">
                <a:solidFill>
                  <a:srgbClr val="342A5F"/>
                </a:solidFill>
                <a:latin typeface="Verdana Pro Semibold"/>
              </a:rPr>
              <a:t>Measures stress responses via EEG, EKG, PPG, pulse, temperature.</a:t>
            </a:r>
          </a:p>
          <a:p>
            <a:pPr marL="285750" indent="-285750">
              <a:buFont typeface="Arial" panose="020B0604020202020204" pitchFamily="34" charset="0"/>
              <a:buChar char="•"/>
            </a:pPr>
            <a:r>
              <a:rPr lang="en-GB" sz="2000" b="1" dirty="0">
                <a:solidFill>
                  <a:srgbClr val="342A5F"/>
                </a:solidFill>
                <a:latin typeface="Verdana Pro Semibold"/>
              </a:rPr>
              <a:t>Works in real urban settings and virtual environments.</a:t>
            </a:r>
          </a:p>
          <a:p>
            <a:pPr marL="285750" indent="-285750">
              <a:buFont typeface="Arial" panose="020B0604020202020204" pitchFamily="34" charset="0"/>
              <a:buChar char="•"/>
            </a:pPr>
            <a:r>
              <a:rPr lang="en-GB" sz="2000" b="1" dirty="0">
                <a:solidFill>
                  <a:srgbClr val="342A5F"/>
                </a:solidFill>
                <a:latin typeface="Verdana Pro Semibold"/>
              </a:rPr>
              <a:t>Enables objective assessment of environmental impact on stress.</a:t>
            </a:r>
          </a:p>
          <a:p>
            <a:pPr marL="285750" indent="-285750">
              <a:buFont typeface="Arial" panose="020B0604020202020204" pitchFamily="34" charset="0"/>
              <a:buChar char="•"/>
            </a:pPr>
            <a:r>
              <a:rPr lang="en-GB" sz="2000" b="1" dirty="0">
                <a:solidFill>
                  <a:srgbClr val="342A5F"/>
                </a:solidFill>
                <a:latin typeface="Verdana Pro Semibold"/>
              </a:rPr>
              <a:t>Early traction: interest from a Dutch real-estate developer.</a:t>
            </a:r>
          </a:p>
        </p:txBody>
      </p:sp>
    </p:spTree>
    <p:extLst>
      <p:ext uri="{BB962C8B-B14F-4D97-AF65-F5344CB8AC3E}">
        <p14:creationId xmlns:p14="http://schemas.microsoft.com/office/powerpoint/2010/main" val="3080028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3EF565-E788-6100-CB4A-EB6D91AC50D3}"/>
            </a:ext>
          </a:extLst>
        </p:cNvPr>
        <p:cNvGrpSpPr/>
        <p:nvPr/>
      </p:nvGrpSpPr>
      <p:grpSpPr>
        <a:xfrm>
          <a:off x="0" y="0"/>
          <a:ext cx="0" cy="0"/>
          <a:chOff x="0" y="0"/>
          <a:chExt cx="0" cy="0"/>
        </a:xfrm>
      </p:grpSpPr>
      <p:sp>
        <p:nvSpPr>
          <p:cNvPr id="2" name="Pealkiri 1">
            <a:extLst>
              <a:ext uri="{FF2B5EF4-FFF2-40B4-BE49-F238E27FC236}">
                <a16:creationId xmlns:a16="http://schemas.microsoft.com/office/drawing/2014/main" id="{F2082982-20A5-D11E-AAF3-5E6FF93A4B3E}"/>
              </a:ext>
            </a:extLst>
          </p:cNvPr>
          <p:cNvSpPr>
            <a:spLocks noGrp="1"/>
          </p:cNvSpPr>
          <p:nvPr>
            <p:ph type="title"/>
          </p:nvPr>
        </p:nvSpPr>
        <p:spPr/>
        <p:txBody>
          <a:bodyPr/>
          <a:lstStyle/>
          <a:p>
            <a:r>
              <a:rPr lang="et-EE">
                <a:latin typeface="Verdana Pro Black"/>
              </a:rPr>
              <a:t>CURRENT STATE</a:t>
            </a:r>
            <a:endParaRPr lang="et-EE"/>
          </a:p>
        </p:txBody>
      </p:sp>
      <p:sp>
        <p:nvSpPr>
          <p:cNvPr id="3" name="Teksti kohatäide 2">
            <a:extLst>
              <a:ext uri="{FF2B5EF4-FFF2-40B4-BE49-F238E27FC236}">
                <a16:creationId xmlns:a16="http://schemas.microsoft.com/office/drawing/2014/main" id="{7BE06118-C574-704A-C19F-FC0DBB92C3CA}"/>
              </a:ext>
            </a:extLst>
          </p:cNvPr>
          <p:cNvSpPr>
            <a:spLocks noGrp="1"/>
          </p:cNvSpPr>
          <p:nvPr>
            <p:ph type="body" idx="1"/>
          </p:nvPr>
        </p:nvSpPr>
        <p:spPr>
          <a:xfrm>
            <a:off x="839788" y="868842"/>
            <a:ext cx="5157787" cy="823912"/>
          </a:xfrm>
        </p:spPr>
        <p:txBody>
          <a:bodyPr>
            <a:normAutofit/>
          </a:bodyPr>
          <a:lstStyle/>
          <a:p>
            <a:r>
              <a:rPr lang="et-EE" sz="2000">
                <a:latin typeface="Verdana Pro"/>
                <a:ea typeface="Calibri"/>
                <a:cs typeface="Calibri"/>
              </a:rPr>
              <a:t>INPUT FROM TALTECH</a:t>
            </a:r>
          </a:p>
        </p:txBody>
      </p:sp>
      <p:sp>
        <p:nvSpPr>
          <p:cNvPr id="9" name="Content Placeholder 8">
            <a:extLst>
              <a:ext uri="{FF2B5EF4-FFF2-40B4-BE49-F238E27FC236}">
                <a16:creationId xmlns:a16="http://schemas.microsoft.com/office/drawing/2014/main" id="{A77FF5B8-F941-942C-1F41-D26213B070F1}"/>
              </a:ext>
            </a:extLst>
          </p:cNvPr>
          <p:cNvSpPr>
            <a:spLocks noGrp="1"/>
          </p:cNvSpPr>
          <p:nvPr>
            <p:ph sz="half" idx="2"/>
          </p:nvPr>
        </p:nvSpPr>
        <p:spPr>
          <a:xfrm>
            <a:off x="839788" y="2505075"/>
            <a:ext cx="10197406" cy="3684588"/>
          </a:xfrm>
        </p:spPr>
        <p:txBody>
          <a:bodyPr vert="horz" lIns="91440" tIns="45720" rIns="91440" bIns="45720" rtlCol="0" anchor="t">
            <a:normAutofit/>
          </a:bodyPr>
          <a:lstStyle/>
          <a:p>
            <a:pPr marL="0" indent="0">
              <a:buNone/>
            </a:pPr>
            <a:r>
              <a:rPr lang="en-GB" dirty="0">
                <a:latin typeface="Verdana Pro Semibold"/>
              </a:rPr>
              <a:t>TRL 3 -&gt; TRL 4 Development Underway</a:t>
            </a:r>
          </a:p>
          <a:p>
            <a:endParaRPr lang="en-GB" dirty="0">
              <a:latin typeface="Verdana Pro Semibold"/>
            </a:endParaRPr>
          </a:p>
          <a:p>
            <a:r>
              <a:rPr lang="en-GB" sz="2200" dirty="0">
                <a:latin typeface="Verdana Pro Semibold"/>
              </a:rPr>
              <a:t>PCT filed. European unitary patent required for target markets.</a:t>
            </a:r>
          </a:p>
          <a:p>
            <a:r>
              <a:rPr lang="en-GB" sz="2200" dirty="0">
                <a:latin typeface="Verdana Pro Semibold"/>
              </a:rPr>
              <a:t>MVP in validation. Need team members for business development.</a:t>
            </a:r>
          </a:p>
          <a:p>
            <a:r>
              <a:rPr lang="en-GB" sz="2200" dirty="0">
                <a:latin typeface="Verdana Pro Semibold"/>
              </a:rPr>
              <a:t>Collaboration with </a:t>
            </a:r>
            <a:r>
              <a:rPr lang="en-GB" sz="2200" err="1">
                <a:latin typeface="Verdana Pro Semibold"/>
              </a:rPr>
              <a:t>EstWell</a:t>
            </a:r>
            <a:r>
              <a:rPr lang="en-GB" sz="2200" dirty="0">
                <a:latin typeface="Verdana Pro Semibold"/>
              </a:rPr>
              <a:t> to reach TRL 4.</a:t>
            </a:r>
          </a:p>
          <a:p>
            <a:r>
              <a:rPr lang="en-GB" sz="2200" dirty="0">
                <a:latin typeface="Verdana Pro Semibold"/>
              </a:rPr>
              <a:t>€120k required to build the prototyped solution for next-stage validation.</a:t>
            </a:r>
          </a:p>
          <a:p>
            <a:endParaRPr lang="en-GB" dirty="0">
              <a:latin typeface="Verdana Pro Semibold"/>
            </a:endParaRPr>
          </a:p>
        </p:txBody>
      </p:sp>
    </p:spTree>
    <p:extLst>
      <p:ext uri="{BB962C8B-B14F-4D97-AF65-F5344CB8AC3E}">
        <p14:creationId xmlns:p14="http://schemas.microsoft.com/office/powerpoint/2010/main" val="17829450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C62F9B-8E78-F4B0-40C8-F24B53D37C9D}"/>
            </a:ext>
          </a:extLst>
        </p:cNvPr>
        <p:cNvGrpSpPr/>
        <p:nvPr/>
      </p:nvGrpSpPr>
      <p:grpSpPr>
        <a:xfrm>
          <a:off x="0" y="0"/>
          <a:ext cx="0" cy="0"/>
          <a:chOff x="0" y="0"/>
          <a:chExt cx="0" cy="0"/>
        </a:xfrm>
      </p:grpSpPr>
      <p:sp>
        <p:nvSpPr>
          <p:cNvPr id="15" name="Pealkiri 1">
            <a:extLst>
              <a:ext uri="{FF2B5EF4-FFF2-40B4-BE49-F238E27FC236}">
                <a16:creationId xmlns:a16="http://schemas.microsoft.com/office/drawing/2014/main" id="{9111613F-6AC9-E753-0785-9FB5FBAE476D}"/>
              </a:ext>
            </a:extLst>
          </p:cNvPr>
          <p:cNvSpPr>
            <a:spLocks noGrp="1"/>
          </p:cNvSpPr>
          <p:nvPr>
            <p:ph type="title"/>
          </p:nvPr>
        </p:nvSpPr>
        <p:spPr>
          <a:xfrm>
            <a:off x="651153" y="278471"/>
            <a:ext cx="8026336" cy="1325563"/>
          </a:xfrm>
        </p:spPr>
        <p:txBody>
          <a:bodyPr/>
          <a:lstStyle/>
          <a:p>
            <a:r>
              <a:rPr lang="et-EE" dirty="0">
                <a:latin typeface="Verdana Pro Black"/>
              </a:rPr>
              <a:t>MARKET OPPORTUNITY</a:t>
            </a:r>
            <a:endParaRPr lang="et-EE" dirty="0"/>
          </a:p>
        </p:txBody>
      </p:sp>
      <p:sp>
        <p:nvSpPr>
          <p:cNvPr id="17" name="Teksti kohatäide 2">
            <a:extLst>
              <a:ext uri="{FF2B5EF4-FFF2-40B4-BE49-F238E27FC236}">
                <a16:creationId xmlns:a16="http://schemas.microsoft.com/office/drawing/2014/main" id="{AD9D1346-2682-FBC8-33F7-ECED72B8FC0C}"/>
              </a:ext>
            </a:extLst>
          </p:cNvPr>
          <p:cNvSpPr txBox="1">
            <a:spLocks/>
          </p:cNvSpPr>
          <p:nvPr/>
        </p:nvSpPr>
        <p:spPr>
          <a:xfrm>
            <a:off x="652882" y="1307352"/>
            <a:ext cx="5157787" cy="823912"/>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Tx/>
              <a:buNone/>
              <a:defRPr sz="2800" b="1" i="0" kern="1200">
                <a:solidFill>
                  <a:srgbClr val="342A5F"/>
                </a:solidFill>
                <a:latin typeface="Proxima Nova Rg" panose="02000506030000020004" pitchFamily="2" charset="77"/>
                <a:ea typeface="+mn-ea"/>
                <a:cs typeface="+mn-cs"/>
              </a:defRPr>
            </a:lvl1pPr>
            <a:lvl2pPr marL="685800" indent="0" algn="l" defTabSz="914400" rtl="0" eaLnBrk="1" latinLnBrk="0" hangingPunct="1">
              <a:lnSpc>
                <a:spcPct val="90000"/>
              </a:lnSpc>
              <a:spcBef>
                <a:spcPts val="500"/>
              </a:spcBef>
              <a:buFontTx/>
              <a:buNone/>
              <a:defRPr sz="2400" b="0" i="0" kern="1200">
                <a:solidFill>
                  <a:srgbClr val="342A5F"/>
                </a:solidFill>
                <a:latin typeface="Proxima Nova Rg" panose="02000506030000020004" pitchFamily="2" charset="77"/>
                <a:ea typeface="+mn-ea"/>
                <a:cs typeface="+mn-cs"/>
              </a:defRPr>
            </a:lvl2pPr>
            <a:lvl3pPr marL="1143000" indent="-228600" algn="l" defTabSz="914400" rtl="0" eaLnBrk="1" latinLnBrk="0" hangingPunct="1">
              <a:lnSpc>
                <a:spcPct val="90000"/>
              </a:lnSpc>
              <a:spcBef>
                <a:spcPts val="500"/>
              </a:spcBef>
              <a:buFontTx/>
              <a:buBlip>
                <a:blip r:embed="rId2"/>
              </a:buBlip>
              <a:defRPr sz="2000" b="0" i="0" kern="1200">
                <a:solidFill>
                  <a:srgbClr val="342A5F"/>
                </a:solidFill>
                <a:latin typeface="Proxima Nova Rg" panose="02000506030000020004" pitchFamily="2" charset="77"/>
                <a:ea typeface="+mn-ea"/>
                <a:cs typeface="+mn-cs"/>
              </a:defRPr>
            </a:lvl3pPr>
            <a:lvl4pPr marL="1600200" indent="-228600" algn="l" defTabSz="914400" rtl="0" eaLnBrk="1" latinLnBrk="0" hangingPunct="1">
              <a:lnSpc>
                <a:spcPct val="90000"/>
              </a:lnSpc>
              <a:spcBef>
                <a:spcPts val="500"/>
              </a:spcBef>
              <a:buFontTx/>
              <a:buBlip>
                <a:blip r:embed="rId2"/>
              </a:buBlip>
              <a:defRPr sz="1800" b="0" i="0" kern="1200">
                <a:solidFill>
                  <a:srgbClr val="342A5F"/>
                </a:solidFill>
                <a:latin typeface="Proxima Nova Rg" panose="02000506030000020004" pitchFamily="2" charset="77"/>
                <a:ea typeface="+mn-ea"/>
                <a:cs typeface="+mn-cs"/>
              </a:defRPr>
            </a:lvl4pPr>
            <a:lvl5pPr marL="1828800" indent="0" algn="l" defTabSz="914400" rtl="0" eaLnBrk="1" latinLnBrk="0" hangingPunct="1">
              <a:lnSpc>
                <a:spcPct val="90000"/>
              </a:lnSpc>
              <a:spcBef>
                <a:spcPts val="500"/>
              </a:spcBef>
              <a:buSzPct val="110000"/>
              <a:buFont typeface="Courier New" panose="02070309020205020404" pitchFamily="49" charset="0"/>
              <a:buNone/>
              <a:defRPr sz="1800" b="0" i="0" kern="1200">
                <a:solidFill>
                  <a:srgbClr val="342A5F"/>
                </a:solidFill>
                <a:latin typeface="Proxima Nova Rg" panose="0200050603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t-EE" sz="2000" dirty="0">
                <a:latin typeface="Verdana Pro"/>
                <a:ea typeface="Calibri"/>
                <a:cs typeface="Calibri"/>
              </a:rPr>
              <a:t>INPUT FROM TALTECH</a:t>
            </a:r>
          </a:p>
        </p:txBody>
      </p:sp>
      <p:sp>
        <p:nvSpPr>
          <p:cNvPr id="19" name="Sisu kohatäide 3">
            <a:extLst>
              <a:ext uri="{FF2B5EF4-FFF2-40B4-BE49-F238E27FC236}">
                <a16:creationId xmlns:a16="http://schemas.microsoft.com/office/drawing/2014/main" id="{DB8FD183-E9FC-D30A-A7E3-4F6638AE401B}"/>
              </a:ext>
            </a:extLst>
          </p:cNvPr>
          <p:cNvSpPr txBox="1">
            <a:spLocks/>
          </p:cNvSpPr>
          <p:nvPr/>
        </p:nvSpPr>
        <p:spPr>
          <a:xfrm>
            <a:off x="453930" y="2242981"/>
            <a:ext cx="11275352" cy="369177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rgbClr val="342A5F"/>
                </a:solidFill>
                <a:latin typeface="Proxima Nova Rg" panose="02000506030000020004"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342A5F"/>
                </a:solidFill>
                <a:latin typeface="Proxima Nova Rg" panose="0200050603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342A5F"/>
                </a:solidFill>
                <a:latin typeface="Proxima Nova Rg" panose="02000506030000020004"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342A5F"/>
                </a:solidFill>
                <a:latin typeface="Proxima Nova Rg" panose="02000506030000020004"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342A5F"/>
                </a:solidFill>
                <a:latin typeface="Proxima Nova Rg" panose="0200050603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a:buChar char="•"/>
            </a:pPr>
            <a:r>
              <a:rPr lang="et-EE" sz="2000" b="0" err="1">
                <a:latin typeface="Verdana Pro Semibold"/>
                <a:ea typeface="Calibri"/>
                <a:cs typeface="Calibri"/>
              </a:rPr>
              <a:t>Today</a:t>
            </a:r>
            <a:r>
              <a:rPr lang="et-EE" sz="2000" b="0" dirty="0">
                <a:latin typeface="Verdana Pro Semibold"/>
                <a:ea typeface="Calibri"/>
                <a:cs typeface="Calibri"/>
              </a:rPr>
              <a:t>, stress and </a:t>
            </a:r>
            <a:r>
              <a:rPr lang="et-EE" sz="2000" b="0" err="1">
                <a:latin typeface="Verdana Pro Semibold"/>
                <a:ea typeface="Calibri"/>
                <a:cs typeface="Calibri"/>
              </a:rPr>
              <a:t>wellbeing</a:t>
            </a:r>
            <a:r>
              <a:rPr lang="et-EE" sz="2000" b="0" dirty="0">
                <a:latin typeface="Verdana Pro Semibold"/>
                <a:ea typeface="Calibri"/>
                <a:cs typeface="Calibri"/>
              </a:rPr>
              <a:t> are </a:t>
            </a:r>
            <a:r>
              <a:rPr lang="et-EE" sz="2000" b="0" err="1">
                <a:latin typeface="Verdana Pro Semibold"/>
                <a:ea typeface="Calibri"/>
                <a:cs typeface="Calibri"/>
              </a:rPr>
              <a:t>measured</a:t>
            </a:r>
            <a:r>
              <a:rPr lang="et-EE" sz="2000" b="0" dirty="0">
                <a:latin typeface="Verdana Pro Semibold"/>
                <a:ea typeface="Calibri"/>
                <a:cs typeface="Calibri"/>
              </a:rPr>
              <a:t> </a:t>
            </a:r>
            <a:r>
              <a:rPr lang="et-EE" sz="2000" b="0" err="1">
                <a:latin typeface="Verdana Pro Semibold"/>
                <a:ea typeface="Calibri"/>
                <a:cs typeface="Calibri"/>
              </a:rPr>
              <a:t>using</a:t>
            </a:r>
            <a:r>
              <a:rPr lang="et-EE" sz="2000" b="0" dirty="0">
                <a:latin typeface="Verdana Pro Semibold"/>
                <a:ea typeface="Calibri"/>
                <a:cs typeface="Calibri"/>
              </a:rPr>
              <a:t> </a:t>
            </a:r>
            <a:r>
              <a:rPr lang="et-EE" sz="2000" err="1">
                <a:latin typeface="Verdana Pro Semibold"/>
                <a:ea typeface="Calibri"/>
                <a:cs typeface="Calibri"/>
              </a:rPr>
              <a:t>surveys</a:t>
            </a:r>
            <a:r>
              <a:rPr lang="et-EE" sz="2000" dirty="0">
                <a:latin typeface="Verdana Pro Semibold"/>
                <a:ea typeface="Calibri"/>
                <a:cs typeface="Calibri"/>
              </a:rPr>
              <a:t>, </a:t>
            </a:r>
            <a:r>
              <a:rPr lang="et-EE" sz="2000" err="1">
                <a:latin typeface="Verdana Pro Semibold"/>
                <a:ea typeface="Calibri"/>
                <a:cs typeface="Calibri"/>
              </a:rPr>
              <a:t>interviews</a:t>
            </a:r>
            <a:r>
              <a:rPr lang="et-EE" sz="2000" dirty="0">
                <a:latin typeface="Verdana Pro Semibold"/>
                <a:ea typeface="Calibri"/>
                <a:cs typeface="Calibri"/>
              </a:rPr>
              <a:t>, </a:t>
            </a:r>
            <a:r>
              <a:rPr lang="et-EE" sz="2000" err="1">
                <a:latin typeface="Verdana Pro Semibold"/>
                <a:ea typeface="Calibri"/>
                <a:cs typeface="Calibri"/>
              </a:rPr>
              <a:t>or</a:t>
            </a:r>
            <a:r>
              <a:rPr lang="et-EE" sz="2000" dirty="0">
                <a:latin typeface="Verdana Pro Semibold"/>
                <a:ea typeface="Calibri"/>
                <a:cs typeface="Calibri"/>
              </a:rPr>
              <a:t> </a:t>
            </a:r>
            <a:r>
              <a:rPr lang="et-EE" sz="2000" err="1">
                <a:latin typeface="Verdana Pro Semibold"/>
                <a:ea typeface="Calibri"/>
                <a:cs typeface="Calibri"/>
              </a:rPr>
              <a:t>generic</a:t>
            </a:r>
            <a:r>
              <a:rPr lang="et-EE" sz="2000" dirty="0">
                <a:latin typeface="Verdana Pro Semibold"/>
                <a:ea typeface="Calibri"/>
                <a:cs typeface="Calibri"/>
              </a:rPr>
              <a:t> </a:t>
            </a:r>
            <a:r>
              <a:rPr lang="et-EE" sz="2000" err="1">
                <a:latin typeface="Verdana Pro Semibold"/>
                <a:ea typeface="Calibri"/>
                <a:cs typeface="Calibri"/>
              </a:rPr>
              <a:t>wearables</a:t>
            </a:r>
            <a:r>
              <a:rPr lang="et-EE" sz="2000" b="0" dirty="0">
                <a:latin typeface="Verdana Pro Semibold"/>
                <a:ea typeface="Calibri"/>
                <a:cs typeface="Calibri"/>
              </a:rPr>
              <a:t> (</a:t>
            </a:r>
            <a:r>
              <a:rPr lang="et-EE" sz="2000" b="0" err="1">
                <a:latin typeface="Verdana Pro Semibold"/>
                <a:ea typeface="Calibri"/>
                <a:cs typeface="Calibri"/>
              </a:rPr>
              <a:t>Garmin</a:t>
            </a:r>
            <a:r>
              <a:rPr lang="et-EE" sz="2000" b="0" dirty="0">
                <a:latin typeface="Verdana Pro Semibold"/>
                <a:ea typeface="Calibri"/>
                <a:cs typeface="Calibri"/>
              </a:rPr>
              <a:t>, Fitbit, Apple </a:t>
            </a:r>
            <a:r>
              <a:rPr lang="et-EE" sz="2000" b="0" err="1">
                <a:latin typeface="Verdana Pro Semibold"/>
                <a:ea typeface="Calibri"/>
                <a:cs typeface="Calibri"/>
              </a:rPr>
              <a:t>Watch</a:t>
            </a:r>
            <a:r>
              <a:rPr lang="et-EE" sz="2000" b="0" dirty="0">
                <a:latin typeface="Verdana Pro Semibold"/>
                <a:ea typeface="Calibri"/>
                <a:cs typeface="Calibri"/>
              </a:rPr>
              <a:t>).</a:t>
            </a:r>
            <a:endParaRPr lang="en-US" sz="2000">
              <a:latin typeface="Verdana Pro Semibold"/>
            </a:endParaRPr>
          </a:p>
          <a:p>
            <a:pPr>
              <a:buFont typeface="Arial"/>
              <a:buChar char="•"/>
            </a:pPr>
            <a:r>
              <a:rPr lang="et-EE" sz="2000" b="0" err="1">
                <a:latin typeface="Verdana Pro Semibold"/>
                <a:ea typeface="Calibri"/>
                <a:cs typeface="Calibri"/>
              </a:rPr>
              <a:t>These</a:t>
            </a:r>
            <a:r>
              <a:rPr lang="et-EE" sz="2000" b="0" dirty="0">
                <a:latin typeface="Verdana Pro Semibold"/>
                <a:ea typeface="Calibri"/>
                <a:cs typeface="Calibri"/>
              </a:rPr>
              <a:t> </a:t>
            </a:r>
            <a:r>
              <a:rPr lang="et-EE" sz="2000" b="0" err="1">
                <a:latin typeface="Verdana Pro Semibold"/>
                <a:ea typeface="Calibri"/>
                <a:cs typeface="Calibri"/>
              </a:rPr>
              <a:t>tools</a:t>
            </a:r>
            <a:r>
              <a:rPr lang="et-EE" sz="2000" b="0" dirty="0">
                <a:latin typeface="Verdana Pro Semibold"/>
                <a:ea typeface="Calibri"/>
                <a:cs typeface="Calibri"/>
              </a:rPr>
              <a:t> are </a:t>
            </a:r>
            <a:r>
              <a:rPr lang="et-EE" sz="2000" b="0" err="1">
                <a:latin typeface="Verdana Pro Semibold"/>
                <a:ea typeface="Calibri"/>
                <a:cs typeface="Calibri"/>
              </a:rPr>
              <a:t>not</a:t>
            </a:r>
            <a:r>
              <a:rPr lang="et-EE" sz="2000" b="0" dirty="0">
                <a:latin typeface="Verdana Pro Semibold"/>
                <a:ea typeface="Calibri"/>
                <a:cs typeface="Calibri"/>
              </a:rPr>
              <a:t> </a:t>
            </a:r>
            <a:r>
              <a:rPr lang="et-EE" sz="2000" b="0" err="1">
                <a:latin typeface="Verdana Pro Semibold"/>
                <a:ea typeface="Calibri"/>
                <a:cs typeface="Calibri"/>
              </a:rPr>
              <a:t>designed</a:t>
            </a:r>
            <a:r>
              <a:rPr lang="et-EE" sz="2000" b="0" dirty="0">
                <a:latin typeface="Verdana Pro Semibold"/>
                <a:ea typeface="Calibri"/>
                <a:cs typeface="Calibri"/>
              </a:rPr>
              <a:t> </a:t>
            </a:r>
            <a:r>
              <a:rPr lang="et-EE" sz="2000" b="0" err="1">
                <a:latin typeface="Verdana Pro Semibold"/>
                <a:ea typeface="Calibri"/>
                <a:cs typeface="Calibri"/>
              </a:rPr>
              <a:t>for</a:t>
            </a:r>
            <a:r>
              <a:rPr lang="et-EE" sz="2000" b="0" dirty="0">
                <a:latin typeface="Verdana Pro Semibold"/>
                <a:ea typeface="Calibri"/>
                <a:cs typeface="Calibri"/>
              </a:rPr>
              <a:t> </a:t>
            </a:r>
            <a:r>
              <a:rPr lang="et-EE" sz="2000" err="1">
                <a:latin typeface="Verdana Pro Semibold"/>
                <a:ea typeface="Calibri"/>
                <a:cs typeface="Calibri"/>
              </a:rPr>
              <a:t>urban</a:t>
            </a:r>
            <a:r>
              <a:rPr lang="et-EE" sz="2000" dirty="0">
                <a:latin typeface="Verdana Pro Semibold"/>
                <a:ea typeface="Calibri"/>
                <a:cs typeface="Calibri"/>
              </a:rPr>
              <a:t> </a:t>
            </a:r>
            <a:r>
              <a:rPr lang="et-EE" sz="2000" err="1">
                <a:latin typeface="Verdana Pro Semibold"/>
                <a:ea typeface="Calibri"/>
                <a:cs typeface="Calibri"/>
              </a:rPr>
              <a:t>planning</a:t>
            </a:r>
            <a:r>
              <a:rPr lang="et-EE" sz="2000" dirty="0">
                <a:latin typeface="Verdana Pro Semibold"/>
                <a:ea typeface="Calibri"/>
                <a:cs typeface="Calibri"/>
              </a:rPr>
              <a:t> </a:t>
            </a:r>
            <a:r>
              <a:rPr lang="et-EE" sz="2000" err="1">
                <a:latin typeface="Verdana Pro Semibold"/>
                <a:ea typeface="Calibri"/>
                <a:cs typeface="Calibri"/>
              </a:rPr>
              <a:t>or</a:t>
            </a:r>
            <a:r>
              <a:rPr lang="et-EE" sz="2000" dirty="0">
                <a:latin typeface="Verdana Pro Semibold"/>
                <a:ea typeface="Calibri"/>
                <a:cs typeface="Calibri"/>
              </a:rPr>
              <a:t> real </a:t>
            </a:r>
            <a:r>
              <a:rPr lang="et-EE" sz="2000" err="1">
                <a:latin typeface="Verdana Pro Semibold"/>
                <a:ea typeface="Calibri"/>
                <a:cs typeface="Calibri"/>
              </a:rPr>
              <a:t>estate</a:t>
            </a:r>
            <a:r>
              <a:rPr lang="et-EE" sz="2000" dirty="0">
                <a:latin typeface="Verdana Pro Semibold"/>
                <a:ea typeface="Calibri"/>
                <a:cs typeface="Calibri"/>
              </a:rPr>
              <a:t> </a:t>
            </a:r>
            <a:r>
              <a:rPr lang="et-EE" sz="2000" err="1">
                <a:latin typeface="Verdana Pro Semibold"/>
                <a:ea typeface="Calibri"/>
                <a:cs typeface="Calibri"/>
              </a:rPr>
              <a:t>decision-making</a:t>
            </a:r>
            <a:r>
              <a:rPr lang="et-EE" sz="2000" b="0" dirty="0">
                <a:latin typeface="Verdana Pro Semibold"/>
                <a:ea typeface="Calibri"/>
                <a:cs typeface="Calibri"/>
              </a:rPr>
              <a:t>.</a:t>
            </a:r>
            <a:endParaRPr lang="et-EE" sz="2000">
              <a:latin typeface="Verdana Pro Semibold"/>
            </a:endParaRPr>
          </a:p>
          <a:p>
            <a:pPr>
              <a:buFont typeface="Arial"/>
              <a:buChar char="•"/>
            </a:pPr>
            <a:r>
              <a:rPr lang="et-EE" sz="2000" b="0" dirty="0">
                <a:latin typeface="Verdana Pro Semibold"/>
                <a:ea typeface="Calibri"/>
                <a:cs typeface="Calibri"/>
              </a:rPr>
              <a:t>Consultants </a:t>
            </a:r>
            <a:r>
              <a:rPr lang="et-EE" sz="2000" b="0" err="1">
                <a:latin typeface="Verdana Pro Semibold"/>
                <a:ea typeface="Calibri"/>
                <a:cs typeface="Calibri"/>
              </a:rPr>
              <a:t>often</a:t>
            </a:r>
            <a:r>
              <a:rPr lang="et-EE" sz="2000" b="0" dirty="0">
                <a:latin typeface="Verdana Pro Semibold"/>
                <a:ea typeface="Calibri"/>
                <a:cs typeface="Calibri"/>
              </a:rPr>
              <a:t> </a:t>
            </a:r>
            <a:r>
              <a:rPr lang="et-EE" sz="2000" b="0" err="1">
                <a:latin typeface="Verdana Pro Semibold"/>
                <a:ea typeface="Calibri"/>
                <a:cs typeface="Calibri"/>
              </a:rPr>
              <a:t>combine</a:t>
            </a:r>
            <a:r>
              <a:rPr lang="et-EE" sz="2000" b="0" dirty="0">
                <a:latin typeface="Verdana Pro Semibold"/>
                <a:ea typeface="Calibri"/>
                <a:cs typeface="Calibri"/>
              </a:rPr>
              <a:t> </a:t>
            </a:r>
            <a:r>
              <a:rPr lang="et-EE" sz="2000" b="0" err="1">
                <a:latin typeface="Verdana Pro Semibold"/>
                <a:ea typeface="Calibri"/>
                <a:cs typeface="Calibri"/>
              </a:rPr>
              <a:t>subjective</a:t>
            </a:r>
            <a:r>
              <a:rPr lang="et-EE" sz="2000" b="0" dirty="0">
                <a:latin typeface="Verdana Pro Semibold"/>
                <a:ea typeface="Calibri"/>
                <a:cs typeface="Calibri"/>
              </a:rPr>
              <a:t> </a:t>
            </a:r>
            <a:r>
              <a:rPr lang="et-EE" sz="2000" b="0" err="1">
                <a:latin typeface="Verdana Pro Semibold"/>
                <a:ea typeface="Calibri"/>
                <a:cs typeface="Calibri"/>
              </a:rPr>
              <a:t>data</a:t>
            </a:r>
            <a:r>
              <a:rPr lang="et-EE" sz="2000" b="0" dirty="0">
                <a:latin typeface="Verdana Pro Semibold"/>
                <a:ea typeface="Calibri"/>
                <a:cs typeface="Calibri"/>
              </a:rPr>
              <a:t> </a:t>
            </a:r>
            <a:r>
              <a:rPr lang="et-EE" sz="2000" b="0" err="1">
                <a:latin typeface="Verdana Pro Semibold"/>
                <a:ea typeface="Calibri"/>
                <a:cs typeface="Calibri"/>
              </a:rPr>
              <a:t>with</a:t>
            </a:r>
            <a:r>
              <a:rPr lang="et-EE" sz="2000" b="0" dirty="0">
                <a:latin typeface="Verdana Pro Semibold"/>
                <a:ea typeface="Calibri"/>
                <a:cs typeface="Calibri"/>
              </a:rPr>
              <a:t> </a:t>
            </a:r>
            <a:r>
              <a:rPr lang="et-EE" sz="2000" b="0" err="1">
                <a:latin typeface="Verdana Pro Semibold"/>
                <a:ea typeface="Calibri"/>
                <a:cs typeface="Calibri"/>
              </a:rPr>
              <a:t>assumptions</a:t>
            </a:r>
            <a:r>
              <a:rPr lang="et-EE" sz="2000" b="0" dirty="0">
                <a:latin typeface="Verdana Pro Semibold"/>
                <a:ea typeface="Calibri"/>
                <a:cs typeface="Calibri"/>
              </a:rPr>
              <a:t>.</a:t>
            </a:r>
            <a:endParaRPr lang="et-EE" sz="2000">
              <a:latin typeface="Verdana Pro Semibold"/>
            </a:endParaRPr>
          </a:p>
          <a:p>
            <a:pPr>
              <a:buFont typeface="Arial"/>
              <a:buChar char="•"/>
            </a:pPr>
            <a:r>
              <a:rPr lang="et-EE" sz="2000" b="0" err="1">
                <a:latin typeface="Verdana Pro Semibold"/>
                <a:ea typeface="Calibri"/>
                <a:cs typeface="Calibri"/>
              </a:rPr>
              <a:t>StressSense</a:t>
            </a:r>
            <a:r>
              <a:rPr lang="et-EE" sz="2000" b="0" dirty="0">
                <a:latin typeface="Verdana Pro Semibold"/>
                <a:ea typeface="Calibri"/>
                <a:cs typeface="Calibri"/>
              </a:rPr>
              <a:t> </a:t>
            </a:r>
            <a:r>
              <a:rPr lang="et-EE" sz="2000" b="0" err="1">
                <a:latin typeface="Verdana Pro Semibold"/>
                <a:ea typeface="Calibri"/>
                <a:cs typeface="Calibri"/>
              </a:rPr>
              <a:t>offers</a:t>
            </a:r>
            <a:r>
              <a:rPr lang="et-EE" sz="2000" b="0" dirty="0">
                <a:latin typeface="Verdana Pro Semibold"/>
                <a:ea typeface="Calibri"/>
                <a:cs typeface="Calibri"/>
              </a:rPr>
              <a:t> </a:t>
            </a:r>
            <a:r>
              <a:rPr lang="et-EE" sz="2000" b="0" err="1">
                <a:latin typeface="Verdana Pro Semibold"/>
                <a:ea typeface="Calibri"/>
                <a:cs typeface="Calibri"/>
              </a:rPr>
              <a:t>something</a:t>
            </a:r>
            <a:r>
              <a:rPr lang="et-EE" sz="2000" b="0" dirty="0">
                <a:latin typeface="Verdana Pro Semibold"/>
                <a:ea typeface="Calibri"/>
                <a:cs typeface="Calibri"/>
              </a:rPr>
              <a:t> </a:t>
            </a:r>
            <a:r>
              <a:rPr lang="et-EE" sz="2000" b="0" err="1">
                <a:latin typeface="Verdana Pro Semibold"/>
                <a:ea typeface="Calibri"/>
                <a:cs typeface="Calibri"/>
              </a:rPr>
              <a:t>different</a:t>
            </a:r>
            <a:r>
              <a:rPr lang="et-EE" sz="2000" b="0" dirty="0">
                <a:latin typeface="Verdana Pro Semibold"/>
                <a:ea typeface="Calibri"/>
                <a:cs typeface="Calibri"/>
              </a:rPr>
              <a:t>: </a:t>
            </a:r>
            <a:r>
              <a:rPr lang="et-EE" sz="2000" err="1">
                <a:latin typeface="Verdana Pro Semibold"/>
                <a:ea typeface="Calibri"/>
                <a:cs typeface="Calibri"/>
              </a:rPr>
              <a:t>objective</a:t>
            </a:r>
            <a:r>
              <a:rPr lang="et-EE" sz="2000" dirty="0">
                <a:latin typeface="Verdana Pro Semibold"/>
                <a:ea typeface="Calibri"/>
                <a:cs typeface="Calibri"/>
              </a:rPr>
              <a:t>, </a:t>
            </a:r>
            <a:r>
              <a:rPr lang="et-EE" sz="2000" err="1">
                <a:latin typeface="Verdana Pro Semibold"/>
                <a:ea typeface="Calibri"/>
                <a:cs typeface="Calibri"/>
              </a:rPr>
              <a:t>comparable</a:t>
            </a:r>
            <a:r>
              <a:rPr lang="et-EE" sz="2000" dirty="0">
                <a:latin typeface="Verdana Pro Semibold"/>
                <a:ea typeface="Calibri"/>
                <a:cs typeface="Calibri"/>
              </a:rPr>
              <a:t> </a:t>
            </a:r>
            <a:r>
              <a:rPr lang="et-EE" sz="2000" err="1">
                <a:latin typeface="Verdana Pro Semibold"/>
                <a:ea typeface="Calibri"/>
                <a:cs typeface="Calibri"/>
              </a:rPr>
              <a:t>measurements</a:t>
            </a:r>
            <a:r>
              <a:rPr lang="et-EE" sz="2000" dirty="0">
                <a:latin typeface="Verdana Pro Semibold"/>
                <a:ea typeface="Calibri"/>
                <a:cs typeface="Calibri"/>
              </a:rPr>
              <a:t> </a:t>
            </a:r>
            <a:r>
              <a:rPr lang="et-EE" sz="2000" err="1">
                <a:latin typeface="Verdana Pro Semibold"/>
                <a:ea typeface="Calibri"/>
                <a:cs typeface="Calibri"/>
              </a:rPr>
              <a:t>tied</a:t>
            </a:r>
            <a:r>
              <a:rPr lang="et-EE" sz="2000" dirty="0">
                <a:latin typeface="Verdana Pro Semibold"/>
                <a:ea typeface="Calibri"/>
                <a:cs typeface="Calibri"/>
              </a:rPr>
              <a:t> </a:t>
            </a:r>
            <a:r>
              <a:rPr lang="et-EE" sz="2000" err="1">
                <a:latin typeface="Verdana Pro Semibold"/>
                <a:ea typeface="Calibri"/>
                <a:cs typeface="Calibri"/>
              </a:rPr>
              <a:t>to</a:t>
            </a:r>
            <a:r>
              <a:rPr lang="et-EE" sz="2000" dirty="0">
                <a:latin typeface="Verdana Pro Semibold"/>
                <a:ea typeface="Calibri"/>
                <a:cs typeface="Calibri"/>
              </a:rPr>
              <a:t> </a:t>
            </a:r>
            <a:r>
              <a:rPr lang="et-EE" sz="2000" err="1">
                <a:latin typeface="Verdana Pro Semibold"/>
                <a:ea typeface="Calibri"/>
                <a:cs typeface="Calibri"/>
              </a:rPr>
              <a:t>environment</a:t>
            </a:r>
            <a:r>
              <a:rPr lang="et-EE" sz="2000" b="0" dirty="0">
                <a:latin typeface="Verdana Pro Semibold"/>
                <a:ea typeface="Calibri"/>
                <a:cs typeface="Calibri"/>
              </a:rPr>
              <a:t>.</a:t>
            </a:r>
            <a:endParaRPr lang="et-EE" sz="2000">
              <a:latin typeface="Verdana Pro Semibold"/>
            </a:endParaRPr>
          </a:p>
          <a:p>
            <a:pPr>
              <a:buFont typeface="Arial"/>
              <a:buChar char="•"/>
            </a:pPr>
            <a:r>
              <a:rPr lang="et-EE" sz="2000" b="0" dirty="0">
                <a:latin typeface="Verdana Pro Semibold"/>
                <a:ea typeface="Calibri"/>
                <a:cs typeface="Calibri"/>
              </a:rPr>
              <a:t>The </a:t>
            </a:r>
            <a:r>
              <a:rPr lang="et-EE" sz="2000" b="0" err="1">
                <a:latin typeface="Verdana Pro Semibold"/>
                <a:ea typeface="Calibri"/>
                <a:cs typeface="Calibri"/>
              </a:rPr>
              <a:t>opportunity</a:t>
            </a:r>
            <a:r>
              <a:rPr lang="et-EE" sz="2000" b="0" dirty="0">
                <a:latin typeface="Verdana Pro Semibold"/>
                <a:ea typeface="Calibri"/>
                <a:cs typeface="Calibri"/>
              </a:rPr>
              <a:t> </a:t>
            </a:r>
            <a:r>
              <a:rPr lang="et-EE" sz="2000" b="0" err="1">
                <a:latin typeface="Verdana Pro Semibold"/>
                <a:ea typeface="Calibri"/>
                <a:cs typeface="Calibri"/>
              </a:rPr>
              <a:t>is</a:t>
            </a:r>
            <a:r>
              <a:rPr lang="et-EE" sz="2000" b="0" dirty="0">
                <a:latin typeface="Verdana Pro Semibold"/>
                <a:ea typeface="Calibri"/>
                <a:cs typeface="Calibri"/>
              </a:rPr>
              <a:t> in </a:t>
            </a:r>
            <a:r>
              <a:rPr lang="et-EE" sz="2000" err="1">
                <a:latin typeface="Verdana Pro Semibold"/>
                <a:ea typeface="Calibri"/>
                <a:cs typeface="Calibri"/>
              </a:rPr>
              <a:t>studies</a:t>
            </a:r>
            <a:r>
              <a:rPr lang="et-EE" sz="2000" dirty="0">
                <a:latin typeface="Verdana Pro Semibold"/>
                <a:ea typeface="Calibri"/>
                <a:cs typeface="Calibri"/>
              </a:rPr>
              <a:t>, </a:t>
            </a:r>
            <a:r>
              <a:rPr lang="et-EE" sz="2000" err="1">
                <a:latin typeface="Verdana Pro Semibold"/>
                <a:ea typeface="Calibri"/>
                <a:cs typeface="Calibri"/>
              </a:rPr>
              <a:t>analytics</a:t>
            </a:r>
            <a:r>
              <a:rPr lang="et-EE" sz="2000" dirty="0">
                <a:latin typeface="Verdana Pro Semibold"/>
                <a:ea typeface="Calibri"/>
                <a:cs typeface="Calibri"/>
              </a:rPr>
              <a:t> and </a:t>
            </a:r>
            <a:r>
              <a:rPr lang="et-EE" sz="2000" err="1">
                <a:latin typeface="Verdana Pro Semibold"/>
                <a:ea typeface="Calibri"/>
                <a:cs typeface="Calibri"/>
              </a:rPr>
              <a:t>decision-support</a:t>
            </a:r>
            <a:r>
              <a:rPr lang="et-EE" sz="2000" dirty="0">
                <a:latin typeface="Verdana Pro Semibold"/>
                <a:ea typeface="Calibri"/>
                <a:cs typeface="Calibri"/>
              </a:rPr>
              <a:t> </a:t>
            </a:r>
            <a:r>
              <a:rPr lang="et-EE" sz="2000" err="1">
                <a:latin typeface="Verdana Pro Semibold"/>
                <a:ea typeface="Calibri"/>
                <a:cs typeface="Calibri"/>
              </a:rPr>
              <a:t>services</a:t>
            </a:r>
            <a:r>
              <a:rPr lang="et-EE" sz="2000" b="0" dirty="0">
                <a:latin typeface="Verdana Pro Semibold"/>
                <a:ea typeface="Calibri"/>
                <a:cs typeface="Calibri"/>
              </a:rPr>
              <a:t>, </a:t>
            </a:r>
            <a:r>
              <a:rPr lang="et-EE" sz="2000" b="0" err="1">
                <a:latin typeface="Verdana Pro Semibold"/>
                <a:ea typeface="Calibri"/>
                <a:cs typeface="Calibri"/>
              </a:rPr>
              <a:t>not</a:t>
            </a:r>
            <a:r>
              <a:rPr lang="et-EE" sz="2000" b="0" dirty="0">
                <a:latin typeface="Verdana Pro Semibold"/>
                <a:ea typeface="Calibri"/>
                <a:cs typeface="Calibri"/>
              </a:rPr>
              <a:t> </a:t>
            </a:r>
            <a:r>
              <a:rPr lang="et-EE" sz="2000" b="0" err="1">
                <a:latin typeface="Verdana Pro Semibold"/>
                <a:ea typeface="Calibri"/>
                <a:cs typeface="Calibri"/>
              </a:rPr>
              <a:t>consumer</a:t>
            </a:r>
            <a:r>
              <a:rPr lang="et-EE" sz="2000" b="0" dirty="0">
                <a:latin typeface="Verdana Pro Semibold"/>
                <a:ea typeface="Calibri"/>
                <a:cs typeface="Calibri"/>
              </a:rPr>
              <a:t> </a:t>
            </a:r>
            <a:r>
              <a:rPr lang="et-EE" sz="2000" b="0" err="1">
                <a:latin typeface="Verdana Pro Semibold"/>
                <a:ea typeface="Calibri"/>
                <a:cs typeface="Calibri"/>
              </a:rPr>
              <a:t>devices</a:t>
            </a:r>
            <a:r>
              <a:rPr lang="et-EE" sz="2000" b="0" dirty="0">
                <a:latin typeface="Verdana Pro Semibold"/>
                <a:ea typeface="Calibri"/>
                <a:cs typeface="Calibri"/>
              </a:rPr>
              <a:t>.</a:t>
            </a:r>
            <a:endParaRPr lang="et-EE" sz="2000">
              <a:latin typeface="Verdana Pro Semibold"/>
            </a:endParaRPr>
          </a:p>
          <a:p>
            <a:pPr marL="0" indent="0">
              <a:buNone/>
            </a:pPr>
            <a:endParaRPr lang="et-EE" sz="1600" dirty="0">
              <a:latin typeface="Verdana Pro Semibold"/>
              <a:ea typeface="Calibri"/>
              <a:cs typeface="Calibri"/>
            </a:endParaRPr>
          </a:p>
        </p:txBody>
      </p:sp>
    </p:spTree>
    <p:extLst>
      <p:ext uri="{BB962C8B-B14F-4D97-AF65-F5344CB8AC3E}">
        <p14:creationId xmlns:p14="http://schemas.microsoft.com/office/powerpoint/2010/main" val="2019892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34D809-9F59-A783-488F-06632B416D2D}"/>
            </a:ext>
          </a:extLst>
        </p:cNvPr>
        <p:cNvGrpSpPr/>
        <p:nvPr/>
      </p:nvGrpSpPr>
      <p:grpSpPr>
        <a:xfrm>
          <a:off x="0" y="0"/>
          <a:ext cx="0" cy="0"/>
          <a:chOff x="0" y="0"/>
          <a:chExt cx="0" cy="0"/>
        </a:xfrm>
      </p:grpSpPr>
      <p:sp>
        <p:nvSpPr>
          <p:cNvPr id="5" name="Pealkiri 1">
            <a:extLst>
              <a:ext uri="{FF2B5EF4-FFF2-40B4-BE49-F238E27FC236}">
                <a16:creationId xmlns:a16="http://schemas.microsoft.com/office/drawing/2014/main" id="{B6377DAF-D76A-E32E-1E86-41EE0B4397AB}"/>
              </a:ext>
            </a:extLst>
          </p:cNvPr>
          <p:cNvSpPr>
            <a:spLocks noGrp="1"/>
          </p:cNvSpPr>
          <p:nvPr>
            <p:ph type="title"/>
          </p:nvPr>
        </p:nvSpPr>
        <p:spPr>
          <a:xfrm>
            <a:off x="298908" y="278471"/>
            <a:ext cx="8026336" cy="1325563"/>
          </a:xfrm>
        </p:spPr>
        <p:txBody>
          <a:bodyPr/>
          <a:lstStyle/>
          <a:p>
            <a:r>
              <a:rPr lang="et-EE" dirty="0">
                <a:latin typeface="Verdana Pro Black"/>
              </a:rPr>
              <a:t>MARKET OPPORTUNITY</a:t>
            </a:r>
            <a:endParaRPr lang="et-EE" dirty="0"/>
          </a:p>
        </p:txBody>
      </p:sp>
      <p:sp>
        <p:nvSpPr>
          <p:cNvPr id="7" name="Teksti kohatäide 2">
            <a:extLst>
              <a:ext uri="{FF2B5EF4-FFF2-40B4-BE49-F238E27FC236}">
                <a16:creationId xmlns:a16="http://schemas.microsoft.com/office/drawing/2014/main" id="{EB06ED23-3C99-34C1-16CF-4D9822651B92}"/>
              </a:ext>
            </a:extLst>
          </p:cNvPr>
          <p:cNvSpPr txBox="1">
            <a:spLocks/>
          </p:cNvSpPr>
          <p:nvPr/>
        </p:nvSpPr>
        <p:spPr>
          <a:xfrm>
            <a:off x="300637" y="1307352"/>
            <a:ext cx="5531598" cy="823912"/>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Tx/>
              <a:buNone/>
              <a:defRPr sz="2800" b="1" i="0" kern="1200">
                <a:solidFill>
                  <a:srgbClr val="342A5F"/>
                </a:solidFill>
                <a:latin typeface="Proxima Nova Rg" panose="02000506030000020004" pitchFamily="2" charset="77"/>
                <a:ea typeface="+mn-ea"/>
                <a:cs typeface="+mn-cs"/>
              </a:defRPr>
            </a:lvl1pPr>
            <a:lvl2pPr marL="685800" indent="0" algn="l" defTabSz="914400" rtl="0" eaLnBrk="1" latinLnBrk="0" hangingPunct="1">
              <a:lnSpc>
                <a:spcPct val="90000"/>
              </a:lnSpc>
              <a:spcBef>
                <a:spcPts val="500"/>
              </a:spcBef>
              <a:buFontTx/>
              <a:buNone/>
              <a:defRPr sz="2400" b="0" i="0" kern="1200">
                <a:solidFill>
                  <a:srgbClr val="342A5F"/>
                </a:solidFill>
                <a:latin typeface="Proxima Nova Rg" panose="02000506030000020004" pitchFamily="2" charset="77"/>
                <a:ea typeface="+mn-ea"/>
                <a:cs typeface="+mn-cs"/>
              </a:defRPr>
            </a:lvl2pPr>
            <a:lvl3pPr marL="1143000" indent="-228600" algn="l" defTabSz="914400" rtl="0" eaLnBrk="1" latinLnBrk="0" hangingPunct="1">
              <a:lnSpc>
                <a:spcPct val="90000"/>
              </a:lnSpc>
              <a:spcBef>
                <a:spcPts val="500"/>
              </a:spcBef>
              <a:buFontTx/>
              <a:buBlip>
                <a:blip r:embed="rId2"/>
              </a:buBlip>
              <a:defRPr sz="2000" b="0" i="0" kern="1200">
                <a:solidFill>
                  <a:srgbClr val="342A5F"/>
                </a:solidFill>
                <a:latin typeface="Proxima Nova Rg" panose="02000506030000020004" pitchFamily="2" charset="77"/>
                <a:ea typeface="+mn-ea"/>
                <a:cs typeface="+mn-cs"/>
              </a:defRPr>
            </a:lvl3pPr>
            <a:lvl4pPr marL="1600200" indent="-228600" algn="l" defTabSz="914400" rtl="0" eaLnBrk="1" latinLnBrk="0" hangingPunct="1">
              <a:lnSpc>
                <a:spcPct val="90000"/>
              </a:lnSpc>
              <a:spcBef>
                <a:spcPts val="500"/>
              </a:spcBef>
              <a:buFontTx/>
              <a:buBlip>
                <a:blip r:embed="rId2"/>
              </a:buBlip>
              <a:defRPr sz="1800" b="0" i="0" kern="1200">
                <a:solidFill>
                  <a:srgbClr val="342A5F"/>
                </a:solidFill>
                <a:latin typeface="Proxima Nova Rg" panose="02000506030000020004" pitchFamily="2" charset="77"/>
                <a:ea typeface="+mn-ea"/>
                <a:cs typeface="+mn-cs"/>
              </a:defRPr>
            </a:lvl4pPr>
            <a:lvl5pPr marL="1828800" indent="0" algn="l" defTabSz="914400" rtl="0" eaLnBrk="1" latinLnBrk="0" hangingPunct="1">
              <a:lnSpc>
                <a:spcPct val="90000"/>
              </a:lnSpc>
              <a:spcBef>
                <a:spcPts val="500"/>
              </a:spcBef>
              <a:buSzPct val="110000"/>
              <a:buFont typeface="Courier New" panose="02070309020205020404" pitchFamily="49" charset="0"/>
              <a:buNone/>
              <a:defRPr sz="1800" b="0" i="0" kern="1200">
                <a:solidFill>
                  <a:srgbClr val="342A5F"/>
                </a:solidFill>
                <a:latin typeface="Proxima Nova Rg" panose="0200050603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t-EE" sz="2000" dirty="0">
                <a:latin typeface="Verdana Pro"/>
                <a:ea typeface="Calibri"/>
                <a:cs typeface="Calibri"/>
              </a:rPr>
              <a:t>INPUT BY POTENTIAL CEO</a:t>
            </a:r>
          </a:p>
        </p:txBody>
      </p:sp>
      <p:sp>
        <p:nvSpPr>
          <p:cNvPr id="9" name="Sisu kohatäide 3">
            <a:extLst>
              <a:ext uri="{FF2B5EF4-FFF2-40B4-BE49-F238E27FC236}">
                <a16:creationId xmlns:a16="http://schemas.microsoft.com/office/drawing/2014/main" id="{CB5B8120-DB71-23C6-DE4D-EFF420A5E767}"/>
              </a:ext>
            </a:extLst>
          </p:cNvPr>
          <p:cNvSpPr txBox="1">
            <a:spLocks/>
          </p:cNvSpPr>
          <p:nvPr/>
        </p:nvSpPr>
        <p:spPr>
          <a:xfrm>
            <a:off x="379712" y="1944359"/>
            <a:ext cx="11275352" cy="369177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rgbClr val="342A5F"/>
                </a:solidFill>
                <a:latin typeface="Proxima Nova Rg" panose="02000506030000020004"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342A5F"/>
                </a:solidFill>
                <a:latin typeface="Proxima Nova Rg" panose="0200050603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342A5F"/>
                </a:solidFill>
                <a:latin typeface="Proxima Nova Rg" panose="02000506030000020004"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342A5F"/>
                </a:solidFill>
                <a:latin typeface="Proxima Nova Rg" panose="02000506030000020004"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342A5F"/>
                </a:solidFill>
                <a:latin typeface="Proxima Nova Rg" panose="0200050603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t-EE" sz="1600" dirty="0">
                <a:latin typeface="Verdana Pro Semibold"/>
                <a:ea typeface="Calibri"/>
                <a:cs typeface="Calibri"/>
              </a:rPr>
              <a:t>---</a:t>
            </a:r>
          </a:p>
        </p:txBody>
      </p:sp>
    </p:spTree>
    <p:extLst>
      <p:ext uri="{BB962C8B-B14F-4D97-AF65-F5344CB8AC3E}">
        <p14:creationId xmlns:p14="http://schemas.microsoft.com/office/powerpoint/2010/main" val="306448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ADAEE2-78BB-7FBE-5739-5CDEFF8D7296}"/>
            </a:ext>
          </a:extLst>
        </p:cNvPr>
        <p:cNvGrpSpPr/>
        <p:nvPr/>
      </p:nvGrpSpPr>
      <p:grpSpPr>
        <a:xfrm>
          <a:off x="0" y="0"/>
          <a:ext cx="0" cy="0"/>
          <a:chOff x="0" y="0"/>
          <a:chExt cx="0" cy="0"/>
        </a:xfrm>
      </p:grpSpPr>
      <p:sp>
        <p:nvSpPr>
          <p:cNvPr id="5" name="Pealkiri 1">
            <a:extLst>
              <a:ext uri="{FF2B5EF4-FFF2-40B4-BE49-F238E27FC236}">
                <a16:creationId xmlns:a16="http://schemas.microsoft.com/office/drawing/2014/main" id="{69938EE0-4A7C-6B32-933B-DD651DBB8DB1}"/>
              </a:ext>
            </a:extLst>
          </p:cNvPr>
          <p:cNvSpPr>
            <a:spLocks noGrp="1"/>
          </p:cNvSpPr>
          <p:nvPr>
            <p:ph type="title"/>
          </p:nvPr>
        </p:nvSpPr>
        <p:spPr>
          <a:xfrm>
            <a:off x="298908" y="278471"/>
            <a:ext cx="11893845" cy="1325563"/>
          </a:xfrm>
        </p:spPr>
        <p:txBody>
          <a:bodyPr>
            <a:normAutofit/>
          </a:bodyPr>
          <a:lstStyle/>
          <a:p>
            <a:r>
              <a:rPr lang="et-EE" sz="3200" dirty="0">
                <a:latin typeface="Verdana Pro Black"/>
              </a:rPr>
              <a:t>(OPTIONAL) TECHNOLOGY DEVELOPMENT PLAN</a:t>
            </a:r>
            <a:endParaRPr lang="et-EE" sz="3200">
              <a:latin typeface="Verdana Pro Black"/>
            </a:endParaRPr>
          </a:p>
        </p:txBody>
      </p:sp>
      <p:sp>
        <p:nvSpPr>
          <p:cNvPr id="7" name="Teksti kohatäide 2">
            <a:extLst>
              <a:ext uri="{FF2B5EF4-FFF2-40B4-BE49-F238E27FC236}">
                <a16:creationId xmlns:a16="http://schemas.microsoft.com/office/drawing/2014/main" id="{6B15E792-D349-8EBB-4785-F557008D0E21}"/>
              </a:ext>
            </a:extLst>
          </p:cNvPr>
          <p:cNvSpPr txBox="1">
            <a:spLocks/>
          </p:cNvSpPr>
          <p:nvPr/>
        </p:nvSpPr>
        <p:spPr>
          <a:xfrm>
            <a:off x="286260" y="1652409"/>
            <a:ext cx="5531598" cy="823912"/>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Tx/>
              <a:buNone/>
              <a:defRPr sz="2800" b="1" i="0" kern="1200">
                <a:solidFill>
                  <a:srgbClr val="342A5F"/>
                </a:solidFill>
                <a:latin typeface="Proxima Nova Rg" panose="02000506030000020004" pitchFamily="2" charset="77"/>
                <a:ea typeface="+mn-ea"/>
                <a:cs typeface="+mn-cs"/>
              </a:defRPr>
            </a:lvl1pPr>
            <a:lvl2pPr marL="685800" indent="0" algn="l" defTabSz="914400" rtl="0" eaLnBrk="1" latinLnBrk="0" hangingPunct="1">
              <a:lnSpc>
                <a:spcPct val="90000"/>
              </a:lnSpc>
              <a:spcBef>
                <a:spcPts val="500"/>
              </a:spcBef>
              <a:buFontTx/>
              <a:buNone/>
              <a:defRPr sz="2400" b="0" i="0" kern="1200">
                <a:solidFill>
                  <a:srgbClr val="342A5F"/>
                </a:solidFill>
                <a:latin typeface="Proxima Nova Rg" panose="02000506030000020004" pitchFamily="2" charset="77"/>
                <a:ea typeface="+mn-ea"/>
                <a:cs typeface="+mn-cs"/>
              </a:defRPr>
            </a:lvl2pPr>
            <a:lvl3pPr marL="1143000" indent="-228600" algn="l" defTabSz="914400" rtl="0" eaLnBrk="1" latinLnBrk="0" hangingPunct="1">
              <a:lnSpc>
                <a:spcPct val="90000"/>
              </a:lnSpc>
              <a:spcBef>
                <a:spcPts val="500"/>
              </a:spcBef>
              <a:buFontTx/>
              <a:buBlip>
                <a:blip r:embed="rId2"/>
              </a:buBlip>
              <a:defRPr sz="2000" b="0" i="0" kern="1200">
                <a:solidFill>
                  <a:srgbClr val="342A5F"/>
                </a:solidFill>
                <a:latin typeface="Proxima Nova Rg" panose="02000506030000020004" pitchFamily="2" charset="77"/>
                <a:ea typeface="+mn-ea"/>
                <a:cs typeface="+mn-cs"/>
              </a:defRPr>
            </a:lvl3pPr>
            <a:lvl4pPr marL="1600200" indent="-228600" algn="l" defTabSz="914400" rtl="0" eaLnBrk="1" latinLnBrk="0" hangingPunct="1">
              <a:lnSpc>
                <a:spcPct val="90000"/>
              </a:lnSpc>
              <a:spcBef>
                <a:spcPts val="500"/>
              </a:spcBef>
              <a:buFontTx/>
              <a:buBlip>
                <a:blip r:embed="rId2"/>
              </a:buBlip>
              <a:defRPr sz="1800" b="0" i="0" kern="1200">
                <a:solidFill>
                  <a:srgbClr val="342A5F"/>
                </a:solidFill>
                <a:latin typeface="Proxima Nova Rg" panose="02000506030000020004" pitchFamily="2" charset="77"/>
                <a:ea typeface="+mn-ea"/>
                <a:cs typeface="+mn-cs"/>
              </a:defRPr>
            </a:lvl4pPr>
            <a:lvl5pPr marL="1828800" indent="0" algn="l" defTabSz="914400" rtl="0" eaLnBrk="1" latinLnBrk="0" hangingPunct="1">
              <a:lnSpc>
                <a:spcPct val="90000"/>
              </a:lnSpc>
              <a:spcBef>
                <a:spcPts val="500"/>
              </a:spcBef>
              <a:buSzPct val="110000"/>
              <a:buFont typeface="Courier New" panose="02070309020205020404" pitchFamily="49" charset="0"/>
              <a:buNone/>
              <a:defRPr sz="1800" b="0" i="0" kern="1200">
                <a:solidFill>
                  <a:srgbClr val="342A5F"/>
                </a:solidFill>
                <a:latin typeface="Proxima Nova Rg" panose="0200050603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t-EE" sz="2000" dirty="0">
                <a:latin typeface="Verdana Pro"/>
                <a:ea typeface="Calibri"/>
                <a:cs typeface="Calibri"/>
              </a:rPr>
              <a:t>INPUT BY POTENTIAL CEO</a:t>
            </a:r>
          </a:p>
        </p:txBody>
      </p:sp>
      <p:sp>
        <p:nvSpPr>
          <p:cNvPr id="9" name="Sisu kohatäide 3">
            <a:extLst>
              <a:ext uri="{FF2B5EF4-FFF2-40B4-BE49-F238E27FC236}">
                <a16:creationId xmlns:a16="http://schemas.microsoft.com/office/drawing/2014/main" id="{B263240B-8751-162B-96D3-345B65A291EA}"/>
              </a:ext>
            </a:extLst>
          </p:cNvPr>
          <p:cNvSpPr txBox="1">
            <a:spLocks/>
          </p:cNvSpPr>
          <p:nvPr/>
        </p:nvSpPr>
        <p:spPr>
          <a:xfrm>
            <a:off x="394089" y="2239095"/>
            <a:ext cx="11275352" cy="369177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rgbClr val="342A5F"/>
                </a:solidFill>
                <a:latin typeface="Proxima Nova Rg" panose="02000506030000020004"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342A5F"/>
                </a:solidFill>
                <a:latin typeface="Proxima Nova Rg" panose="0200050603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342A5F"/>
                </a:solidFill>
                <a:latin typeface="Proxima Nova Rg" panose="02000506030000020004"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342A5F"/>
                </a:solidFill>
                <a:latin typeface="Proxima Nova Rg" panose="02000506030000020004"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342A5F"/>
                </a:solidFill>
                <a:latin typeface="Proxima Nova Rg" panose="0200050603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t-EE" sz="1600" dirty="0">
                <a:latin typeface="Verdana Pro Semibold"/>
                <a:ea typeface="Calibri"/>
                <a:cs typeface="Calibri"/>
              </a:rPr>
              <a:t>---</a:t>
            </a:r>
          </a:p>
        </p:txBody>
      </p:sp>
      <p:sp>
        <p:nvSpPr>
          <p:cNvPr id="2" name="Teksti kohatäide 2">
            <a:extLst>
              <a:ext uri="{FF2B5EF4-FFF2-40B4-BE49-F238E27FC236}">
                <a16:creationId xmlns:a16="http://schemas.microsoft.com/office/drawing/2014/main" id="{5E4F71F5-2A4F-C5E4-88B8-20E4A2ED0F5C}"/>
              </a:ext>
            </a:extLst>
          </p:cNvPr>
          <p:cNvSpPr txBox="1">
            <a:spLocks/>
          </p:cNvSpPr>
          <p:nvPr/>
        </p:nvSpPr>
        <p:spPr>
          <a:xfrm>
            <a:off x="300637" y="1106069"/>
            <a:ext cx="5531598" cy="823912"/>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Tx/>
              <a:buNone/>
              <a:defRPr sz="2800" b="1" i="0" kern="1200">
                <a:solidFill>
                  <a:srgbClr val="342A5F"/>
                </a:solidFill>
                <a:latin typeface="Proxima Nova Rg" panose="02000506030000020004" pitchFamily="2" charset="77"/>
                <a:ea typeface="+mn-ea"/>
                <a:cs typeface="+mn-cs"/>
              </a:defRPr>
            </a:lvl1pPr>
            <a:lvl2pPr marL="685800" indent="0" algn="l" defTabSz="914400" rtl="0" eaLnBrk="1" latinLnBrk="0" hangingPunct="1">
              <a:lnSpc>
                <a:spcPct val="90000"/>
              </a:lnSpc>
              <a:spcBef>
                <a:spcPts val="500"/>
              </a:spcBef>
              <a:buFontTx/>
              <a:buNone/>
              <a:defRPr sz="2400" b="0" i="0" kern="1200">
                <a:solidFill>
                  <a:srgbClr val="342A5F"/>
                </a:solidFill>
                <a:latin typeface="Proxima Nova Rg" panose="02000506030000020004" pitchFamily="2" charset="77"/>
                <a:ea typeface="+mn-ea"/>
                <a:cs typeface="+mn-cs"/>
              </a:defRPr>
            </a:lvl2pPr>
            <a:lvl3pPr marL="1143000" indent="-228600" algn="l" defTabSz="914400" rtl="0" eaLnBrk="1" latinLnBrk="0" hangingPunct="1">
              <a:lnSpc>
                <a:spcPct val="90000"/>
              </a:lnSpc>
              <a:spcBef>
                <a:spcPts val="500"/>
              </a:spcBef>
              <a:buFontTx/>
              <a:buBlip>
                <a:blip r:embed="rId2"/>
              </a:buBlip>
              <a:defRPr sz="2000" b="0" i="0" kern="1200">
                <a:solidFill>
                  <a:srgbClr val="342A5F"/>
                </a:solidFill>
                <a:latin typeface="Proxima Nova Rg" panose="02000506030000020004" pitchFamily="2" charset="77"/>
                <a:ea typeface="+mn-ea"/>
                <a:cs typeface="+mn-cs"/>
              </a:defRPr>
            </a:lvl3pPr>
            <a:lvl4pPr marL="1600200" indent="-228600" algn="l" defTabSz="914400" rtl="0" eaLnBrk="1" latinLnBrk="0" hangingPunct="1">
              <a:lnSpc>
                <a:spcPct val="90000"/>
              </a:lnSpc>
              <a:spcBef>
                <a:spcPts val="500"/>
              </a:spcBef>
              <a:buFontTx/>
              <a:buBlip>
                <a:blip r:embed="rId2"/>
              </a:buBlip>
              <a:defRPr sz="1800" b="0" i="0" kern="1200">
                <a:solidFill>
                  <a:srgbClr val="342A5F"/>
                </a:solidFill>
                <a:latin typeface="Proxima Nova Rg" panose="02000506030000020004" pitchFamily="2" charset="77"/>
                <a:ea typeface="+mn-ea"/>
                <a:cs typeface="+mn-cs"/>
              </a:defRPr>
            </a:lvl4pPr>
            <a:lvl5pPr marL="1828800" indent="0" algn="l" defTabSz="914400" rtl="0" eaLnBrk="1" latinLnBrk="0" hangingPunct="1">
              <a:lnSpc>
                <a:spcPct val="90000"/>
              </a:lnSpc>
              <a:spcBef>
                <a:spcPts val="500"/>
              </a:spcBef>
              <a:buSzPct val="110000"/>
              <a:buFont typeface="Courier New" panose="02070309020205020404" pitchFamily="49" charset="0"/>
              <a:buNone/>
              <a:defRPr sz="1800" b="0" i="0" kern="1200">
                <a:solidFill>
                  <a:srgbClr val="342A5F"/>
                </a:solidFill>
                <a:latin typeface="Proxima Nova Rg" panose="0200050603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t-EE" dirty="0">
                <a:latin typeface="Verdana Pro"/>
                <a:ea typeface="Calibri"/>
                <a:cs typeface="Calibri"/>
              </a:rPr>
              <a:t>FROM LAB TO PRODUCT</a:t>
            </a:r>
            <a:endParaRPr lang="et-EE"/>
          </a:p>
        </p:txBody>
      </p:sp>
    </p:spTree>
    <p:extLst>
      <p:ext uri="{BB962C8B-B14F-4D97-AF65-F5344CB8AC3E}">
        <p14:creationId xmlns:p14="http://schemas.microsoft.com/office/powerpoint/2010/main" val="1199931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1B3D0A-23D7-A30D-E477-F3FD57A31236}"/>
            </a:ext>
          </a:extLst>
        </p:cNvPr>
        <p:cNvGrpSpPr/>
        <p:nvPr/>
      </p:nvGrpSpPr>
      <p:grpSpPr>
        <a:xfrm>
          <a:off x="0" y="0"/>
          <a:ext cx="0" cy="0"/>
          <a:chOff x="0" y="0"/>
          <a:chExt cx="0" cy="0"/>
        </a:xfrm>
      </p:grpSpPr>
      <p:sp>
        <p:nvSpPr>
          <p:cNvPr id="5" name="Pealkiri 1">
            <a:extLst>
              <a:ext uri="{FF2B5EF4-FFF2-40B4-BE49-F238E27FC236}">
                <a16:creationId xmlns:a16="http://schemas.microsoft.com/office/drawing/2014/main" id="{A0474702-B3E5-8578-E530-49B78A00FACE}"/>
              </a:ext>
            </a:extLst>
          </p:cNvPr>
          <p:cNvSpPr>
            <a:spLocks noGrp="1"/>
          </p:cNvSpPr>
          <p:nvPr>
            <p:ph type="title"/>
          </p:nvPr>
        </p:nvSpPr>
        <p:spPr>
          <a:xfrm>
            <a:off x="298908" y="278471"/>
            <a:ext cx="11893845" cy="1325563"/>
          </a:xfrm>
        </p:spPr>
        <p:txBody>
          <a:bodyPr>
            <a:normAutofit/>
          </a:bodyPr>
          <a:lstStyle/>
          <a:p>
            <a:r>
              <a:rPr lang="et-EE" sz="3200" dirty="0">
                <a:latin typeface="Verdana Pro Black"/>
              </a:rPr>
              <a:t>(OPTIONAL) FINANCIAL PROJECTIONS:</a:t>
            </a:r>
          </a:p>
        </p:txBody>
      </p:sp>
      <p:sp>
        <p:nvSpPr>
          <p:cNvPr id="7" name="Teksti kohatäide 2">
            <a:extLst>
              <a:ext uri="{FF2B5EF4-FFF2-40B4-BE49-F238E27FC236}">
                <a16:creationId xmlns:a16="http://schemas.microsoft.com/office/drawing/2014/main" id="{21D9A1C3-AF40-6E5D-A824-9CAB5B469392}"/>
              </a:ext>
            </a:extLst>
          </p:cNvPr>
          <p:cNvSpPr txBox="1">
            <a:spLocks/>
          </p:cNvSpPr>
          <p:nvPr/>
        </p:nvSpPr>
        <p:spPr>
          <a:xfrm>
            <a:off x="286260" y="1652409"/>
            <a:ext cx="5531598" cy="823912"/>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Tx/>
              <a:buNone/>
              <a:defRPr sz="2800" b="1" i="0" kern="1200">
                <a:solidFill>
                  <a:srgbClr val="342A5F"/>
                </a:solidFill>
                <a:latin typeface="Proxima Nova Rg" panose="02000506030000020004" pitchFamily="2" charset="77"/>
                <a:ea typeface="+mn-ea"/>
                <a:cs typeface="+mn-cs"/>
              </a:defRPr>
            </a:lvl1pPr>
            <a:lvl2pPr marL="685800" indent="0" algn="l" defTabSz="914400" rtl="0" eaLnBrk="1" latinLnBrk="0" hangingPunct="1">
              <a:lnSpc>
                <a:spcPct val="90000"/>
              </a:lnSpc>
              <a:spcBef>
                <a:spcPts val="500"/>
              </a:spcBef>
              <a:buFontTx/>
              <a:buNone/>
              <a:defRPr sz="2400" b="0" i="0" kern="1200">
                <a:solidFill>
                  <a:srgbClr val="342A5F"/>
                </a:solidFill>
                <a:latin typeface="Proxima Nova Rg" panose="02000506030000020004" pitchFamily="2" charset="77"/>
                <a:ea typeface="+mn-ea"/>
                <a:cs typeface="+mn-cs"/>
              </a:defRPr>
            </a:lvl2pPr>
            <a:lvl3pPr marL="1143000" indent="-228600" algn="l" defTabSz="914400" rtl="0" eaLnBrk="1" latinLnBrk="0" hangingPunct="1">
              <a:lnSpc>
                <a:spcPct val="90000"/>
              </a:lnSpc>
              <a:spcBef>
                <a:spcPts val="500"/>
              </a:spcBef>
              <a:buFontTx/>
              <a:buBlip>
                <a:blip r:embed="rId2"/>
              </a:buBlip>
              <a:defRPr sz="2000" b="0" i="0" kern="1200">
                <a:solidFill>
                  <a:srgbClr val="342A5F"/>
                </a:solidFill>
                <a:latin typeface="Proxima Nova Rg" panose="02000506030000020004" pitchFamily="2" charset="77"/>
                <a:ea typeface="+mn-ea"/>
                <a:cs typeface="+mn-cs"/>
              </a:defRPr>
            </a:lvl3pPr>
            <a:lvl4pPr marL="1600200" indent="-228600" algn="l" defTabSz="914400" rtl="0" eaLnBrk="1" latinLnBrk="0" hangingPunct="1">
              <a:lnSpc>
                <a:spcPct val="90000"/>
              </a:lnSpc>
              <a:spcBef>
                <a:spcPts val="500"/>
              </a:spcBef>
              <a:buFontTx/>
              <a:buBlip>
                <a:blip r:embed="rId2"/>
              </a:buBlip>
              <a:defRPr sz="1800" b="0" i="0" kern="1200">
                <a:solidFill>
                  <a:srgbClr val="342A5F"/>
                </a:solidFill>
                <a:latin typeface="Proxima Nova Rg" panose="02000506030000020004" pitchFamily="2" charset="77"/>
                <a:ea typeface="+mn-ea"/>
                <a:cs typeface="+mn-cs"/>
              </a:defRPr>
            </a:lvl4pPr>
            <a:lvl5pPr marL="1828800" indent="0" algn="l" defTabSz="914400" rtl="0" eaLnBrk="1" latinLnBrk="0" hangingPunct="1">
              <a:lnSpc>
                <a:spcPct val="90000"/>
              </a:lnSpc>
              <a:spcBef>
                <a:spcPts val="500"/>
              </a:spcBef>
              <a:buSzPct val="110000"/>
              <a:buFont typeface="Courier New" panose="02070309020205020404" pitchFamily="49" charset="0"/>
              <a:buNone/>
              <a:defRPr sz="1800" b="0" i="0" kern="1200">
                <a:solidFill>
                  <a:srgbClr val="342A5F"/>
                </a:solidFill>
                <a:latin typeface="Proxima Nova Rg" panose="0200050603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t-EE" sz="2000" dirty="0">
                <a:latin typeface="Verdana Pro"/>
                <a:ea typeface="Calibri"/>
                <a:cs typeface="Calibri"/>
              </a:rPr>
              <a:t>INPUT BY POTENTIAL CEO</a:t>
            </a:r>
          </a:p>
        </p:txBody>
      </p:sp>
      <p:sp>
        <p:nvSpPr>
          <p:cNvPr id="9" name="Sisu kohatäide 3">
            <a:extLst>
              <a:ext uri="{FF2B5EF4-FFF2-40B4-BE49-F238E27FC236}">
                <a16:creationId xmlns:a16="http://schemas.microsoft.com/office/drawing/2014/main" id="{6B9447CD-25E1-E9A4-E971-53760D2687D8}"/>
              </a:ext>
            </a:extLst>
          </p:cNvPr>
          <p:cNvSpPr txBox="1">
            <a:spLocks/>
          </p:cNvSpPr>
          <p:nvPr/>
        </p:nvSpPr>
        <p:spPr>
          <a:xfrm>
            <a:off x="394089" y="2239095"/>
            <a:ext cx="11275352" cy="369177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rgbClr val="342A5F"/>
                </a:solidFill>
                <a:latin typeface="Proxima Nova Rg" panose="02000506030000020004"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342A5F"/>
                </a:solidFill>
                <a:latin typeface="Proxima Nova Rg" panose="0200050603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342A5F"/>
                </a:solidFill>
                <a:latin typeface="Proxima Nova Rg" panose="02000506030000020004"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342A5F"/>
                </a:solidFill>
                <a:latin typeface="Proxima Nova Rg" panose="02000506030000020004"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342A5F"/>
                </a:solidFill>
                <a:latin typeface="Proxima Nova Rg" panose="0200050603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t-EE" sz="1600" dirty="0">
                <a:latin typeface="Verdana Pro Semibold"/>
                <a:ea typeface="Calibri"/>
                <a:cs typeface="Calibri"/>
              </a:rPr>
              <a:t>---</a:t>
            </a:r>
          </a:p>
        </p:txBody>
      </p:sp>
      <p:sp>
        <p:nvSpPr>
          <p:cNvPr id="2" name="Teksti kohatäide 2">
            <a:extLst>
              <a:ext uri="{FF2B5EF4-FFF2-40B4-BE49-F238E27FC236}">
                <a16:creationId xmlns:a16="http://schemas.microsoft.com/office/drawing/2014/main" id="{45C2BD2F-EE9A-CE33-8133-07C268D61399}"/>
              </a:ext>
            </a:extLst>
          </p:cNvPr>
          <p:cNvSpPr txBox="1">
            <a:spLocks/>
          </p:cNvSpPr>
          <p:nvPr/>
        </p:nvSpPr>
        <p:spPr>
          <a:xfrm>
            <a:off x="300637" y="1106069"/>
            <a:ext cx="9169069" cy="823912"/>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Tx/>
              <a:buNone/>
              <a:defRPr sz="2800" b="1" i="0" kern="1200">
                <a:solidFill>
                  <a:srgbClr val="342A5F"/>
                </a:solidFill>
                <a:latin typeface="Proxima Nova Rg" panose="02000506030000020004" pitchFamily="2" charset="77"/>
                <a:ea typeface="+mn-ea"/>
                <a:cs typeface="+mn-cs"/>
              </a:defRPr>
            </a:lvl1pPr>
            <a:lvl2pPr marL="685800" indent="0" algn="l" defTabSz="914400" rtl="0" eaLnBrk="1" latinLnBrk="0" hangingPunct="1">
              <a:lnSpc>
                <a:spcPct val="90000"/>
              </a:lnSpc>
              <a:spcBef>
                <a:spcPts val="500"/>
              </a:spcBef>
              <a:buFontTx/>
              <a:buNone/>
              <a:defRPr sz="2400" b="0" i="0" kern="1200">
                <a:solidFill>
                  <a:srgbClr val="342A5F"/>
                </a:solidFill>
                <a:latin typeface="Proxima Nova Rg" panose="02000506030000020004" pitchFamily="2" charset="77"/>
                <a:ea typeface="+mn-ea"/>
                <a:cs typeface="+mn-cs"/>
              </a:defRPr>
            </a:lvl2pPr>
            <a:lvl3pPr marL="1143000" indent="-228600" algn="l" defTabSz="914400" rtl="0" eaLnBrk="1" latinLnBrk="0" hangingPunct="1">
              <a:lnSpc>
                <a:spcPct val="90000"/>
              </a:lnSpc>
              <a:spcBef>
                <a:spcPts val="500"/>
              </a:spcBef>
              <a:buFontTx/>
              <a:buBlip>
                <a:blip r:embed="rId2"/>
              </a:buBlip>
              <a:defRPr sz="2000" b="0" i="0" kern="1200">
                <a:solidFill>
                  <a:srgbClr val="342A5F"/>
                </a:solidFill>
                <a:latin typeface="Proxima Nova Rg" panose="02000506030000020004" pitchFamily="2" charset="77"/>
                <a:ea typeface="+mn-ea"/>
                <a:cs typeface="+mn-cs"/>
              </a:defRPr>
            </a:lvl3pPr>
            <a:lvl4pPr marL="1600200" indent="-228600" algn="l" defTabSz="914400" rtl="0" eaLnBrk="1" latinLnBrk="0" hangingPunct="1">
              <a:lnSpc>
                <a:spcPct val="90000"/>
              </a:lnSpc>
              <a:spcBef>
                <a:spcPts val="500"/>
              </a:spcBef>
              <a:buFontTx/>
              <a:buBlip>
                <a:blip r:embed="rId2"/>
              </a:buBlip>
              <a:defRPr sz="1800" b="0" i="0" kern="1200">
                <a:solidFill>
                  <a:srgbClr val="342A5F"/>
                </a:solidFill>
                <a:latin typeface="Proxima Nova Rg" panose="02000506030000020004" pitchFamily="2" charset="77"/>
                <a:ea typeface="+mn-ea"/>
                <a:cs typeface="+mn-cs"/>
              </a:defRPr>
            </a:lvl4pPr>
            <a:lvl5pPr marL="1828800" indent="0" algn="l" defTabSz="914400" rtl="0" eaLnBrk="1" latinLnBrk="0" hangingPunct="1">
              <a:lnSpc>
                <a:spcPct val="90000"/>
              </a:lnSpc>
              <a:spcBef>
                <a:spcPts val="500"/>
              </a:spcBef>
              <a:buSzPct val="110000"/>
              <a:buFont typeface="Courier New" panose="02070309020205020404" pitchFamily="49" charset="0"/>
              <a:buNone/>
              <a:defRPr sz="1800" b="0" i="0" kern="1200">
                <a:solidFill>
                  <a:srgbClr val="342A5F"/>
                </a:solidFill>
                <a:latin typeface="Proxima Nova Rg" panose="0200050603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t-EE" dirty="0">
                <a:latin typeface="Verdana Pro"/>
                <a:ea typeface="Calibri"/>
                <a:cs typeface="Calibri"/>
              </a:rPr>
              <a:t>PATH TO MAXIMIZE STARTUP VALUE</a:t>
            </a:r>
          </a:p>
        </p:txBody>
      </p:sp>
    </p:spTree>
    <p:extLst>
      <p:ext uri="{BB962C8B-B14F-4D97-AF65-F5344CB8AC3E}">
        <p14:creationId xmlns:p14="http://schemas.microsoft.com/office/powerpoint/2010/main" val="3954377986"/>
      </p:ext>
    </p:extLst>
  </p:cSld>
  <p:clrMapOvr>
    <a:masterClrMapping/>
  </p:clrMapOvr>
</p:sld>
</file>

<file path=ppt/theme/theme1.xml><?xml version="1.0" encoding="utf-8"?>
<a:theme xmlns:a="http://schemas.openxmlformats.org/drawingml/2006/main" name="Office Theme">
  <a:themeElements>
    <a:clrScheme name="EVO slaidid 1">
      <a:dk1>
        <a:srgbClr val="000000"/>
      </a:dk1>
      <a:lt1>
        <a:srgbClr val="FFFFFF"/>
      </a:lt1>
      <a:dk2>
        <a:srgbClr val="2E2A64"/>
      </a:dk2>
      <a:lt2>
        <a:srgbClr val="8A91AA"/>
      </a:lt2>
      <a:accent1>
        <a:srgbClr val="44C2D2"/>
      </a:accent1>
      <a:accent2>
        <a:srgbClr val="8A084A"/>
      </a:accent2>
      <a:accent3>
        <a:srgbClr val="ED008C"/>
      </a:accent3>
      <a:accent4>
        <a:srgbClr val="CED3E9"/>
      </a:accent4>
      <a:accent5>
        <a:srgbClr val="8A91AA"/>
      </a:accent5>
      <a:accent6>
        <a:srgbClr val="5FBB46"/>
      </a:accent6>
      <a:hlink>
        <a:srgbClr val="ED008C"/>
      </a:hlink>
      <a:folHlink>
        <a:srgbClr val="44C2D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44bbb01-29a9-42bb-bf33-2b7b511fe98f" xsi:nil="true"/>
    <lcf76f155ced4ddcb4097134ff3c332f xmlns="b9a78a39-dce5-4801-8ead-bdc85960b635">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B27DF903782544EB84AF88599BB76DF" ma:contentTypeVersion="19" ma:contentTypeDescription="Create a new document." ma:contentTypeScope="" ma:versionID="241cf178a9cceebf1edfe0ee0c6c0a9a">
  <xsd:schema xmlns:xsd="http://www.w3.org/2001/XMLSchema" xmlns:xs="http://www.w3.org/2001/XMLSchema" xmlns:p="http://schemas.microsoft.com/office/2006/metadata/properties" xmlns:ns2="b9a78a39-dce5-4801-8ead-bdc85960b635" xmlns:ns3="944bbb01-29a9-42bb-bf33-2b7b511fe98f" targetNamespace="http://schemas.microsoft.com/office/2006/metadata/properties" ma:root="true" ma:fieldsID="962963c13f869635677b9a8afe08a2e5" ns2:_="" ns3:_="">
    <xsd:import namespace="b9a78a39-dce5-4801-8ead-bdc85960b635"/>
    <xsd:import namespace="944bbb01-29a9-42bb-bf33-2b7b511fe98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a78a39-dce5-4801-8ead-bdc85960b6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e5263c0-7114-47d3-8603-0e3ef132c9e5"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44bbb01-29a9-42bb-bf33-2b7b511fe98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f7d0d6b3-7800-4206-a9d6-9c83b1a28307}" ma:internalName="TaxCatchAll" ma:showField="CatchAllData" ma:web="944bbb01-29a9-42bb-bf33-2b7b511fe98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43F31E7-9845-4C32-BB09-B9AE647A1E03}">
  <ds:schemaRefs>
    <ds:schemaRef ds:uri="http://schemas.microsoft.com/office/2006/metadata/properties"/>
    <ds:schemaRef ds:uri="http://schemas.microsoft.com/office/2006/documentManagement/types"/>
    <ds:schemaRef ds:uri="http://schemas.microsoft.com/office/infopath/2007/PartnerControls"/>
    <ds:schemaRef ds:uri="http://purl.org/dc/dcmitype/"/>
    <ds:schemaRef ds:uri="http://schemas.openxmlformats.org/package/2006/metadata/core-properties"/>
    <ds:schemaRef ds:uri="http://purl.org/dc/elements/1.1/"/>
    <ds:schemaRef ds:uri="http://purl.org/dc/terms/"/>
    <ds:schemaRef ds:uri="944bbb01-29a9-42bb-bf33-2b7b511fe98f"/>
    <ds:schemaRef ds:uri="b9a78a39-dce5-4801-8ead-bdc85960b635"/>
    <ds:schemaRef ds:uri="http://www.w3.org/XML/1998/namespace"/>
  </ds:schemaRefs>
</ds:datastoreItem>
</file>

<file path=customXml/itemProps2.xml><?xml version="1.0" encoding="utf-8"?>
<ds:datastoreItem xmlns:ds="http://schemas.openxmlformats.org/officeDocument/2006/customXml" ds:itemID="{FD5EA24C-E307-46C9-94EF-62D2E83967B1}">
  <ds:schemaRefs>
    <ds:schemaRef ds:uri="http://schemas.microsoft.com/sharepoint/v3/contenttype/forms"/>
  </ds:schemaRefs>
</ds:datastoreItem>
</file>

<file path=customXml/itemProps3.xml><?xml version="1.0" encoding="utf-8"?>
<ds:datastoreItem xmlns:ds="http://schemas.openxmlformats.org/officeDocument/2006/customXml" ds:itemID="{E2E3000E-3815-426E-B892-E37C73BB0B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a78a39-dce5-4801-8ead-bdc85960b635"/>
    <ds:schemaRef ds:uri="944bbb01-29a9-42bb-bf33-2b7b511fe98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1120</TotalTime>
  <Words>2429</Words>
  <Application>Microsoft Office PowerPoint</Application>
  <PresentationFormat>Widescreen</PresentationFormat>
  <Paragraphs>284</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Multi-Sensor Stress Evaluation Method</vt:lpstr>
      <vt:lpstr>Opportunity and conditions</vt:lpstr>
      <vt:lpstr>PROBLEM</vt:lpstr>
      <vt:lpstr>SOLUTION</vt:lpstr>
      <vt:lpstr>CURRENT STATE</vt:lpstr>
      <vt:lpstr>MARKET OPPORTUNITY</vt:lpstr>
      <vt:lpstr>MARKET OPPORTUNITY</vt:lpstr>
      <vt:lpstr>(OPTIONAL) TECHNOLOGY DEVELOPMENT PLAN</vt:lpstr>
      <vt:lpstr>(OPTIONAL) FINANCIAL PROJECTIONS:</vt:lpstr>
      <vt:lpstr>(OPTIONAL) FUTURE TEAM</vt:lpstr>
      <vt:lpstr>CONTRIBUTION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Kätliin Gertrud Vilbo</dc:creator>
  <cp:lastModifiedBy>Barbara Agasild</cp:lastModifiedBy>
  <cp:revision>149</cp:revision>
  <dcterms:created xsi:type="dcterms:W3CDTF">2025-10-22T16:12:48Z</dcterms:created>
  <dcterms:modified xsi:type="dcterms:W3CDTF">2026-01-18T12:48:59Z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0x0101009B27DF903782544EB84AF88599BB76DF</vt:lpwstr>
  </property>
  <property fmtid="{D5CDD505-2E9C-101B-9397-08002B2CF9AE}" pid="3" name="MediaServiceImageTags">
    <vt:lpwstr/>
  </property>
</Properties>
</file>