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  <p:sldId id="281" r:id="rId6"/>
    <p:sldId id="275" r:id="rId7"/>
    <p:sldId id="276" r:id="rId8"/>
    <p:sldId id="263" r:id="rId9"/>
    <p:sldId id="266" r:id="rId10"/>
    <p:sldId id="303" r:id="rId11"/>
    <p:sldId id="30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3EE4C-EC34-285D-832A-6CE4DBBDCDCF}" v="95" dt="2026-01-18T13:23:51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3BA3EE4C-EC34-285D-832A-6CE4DBBDCDCF}"/>
    <pc:docChg chg="addSld delSld modSld sldOrd">
      <pc:chgData name="Andri Sokka" userId="S::ansokk@taltech.ee::2641e362-2fe3-432c-9176-ebafef609a18" providerId="AD" clId="Web-{3BA3EE4C-EC34-285D-832A-6CE4DBBDCDCF}" dt="2026-01-18T13:23:51.251" v="85" actId="20577"/>
      <pc:docMkLst>
        <pc:docMk/>
      </pc:docMkLst>
      <pc:sldChg chg="del">
        <pc:chgData name="Andri Sokka" userId="S::ansokk@taltech.ee::2641e362-2fe3-432c-9176-ebafef609a18" providerId="AD" clId="Web-{3BA3EE4C-EC34-285D-832A-6CE4DBBDCDCF}" dt="2026-01-18T10:29:54.177" v="8"/>
        <pc:sldMkLst>
          <pc:docMk/>
          <pc:sldMk cId="1773431452" sldId="256"/>
        </pc:sldMkLst>
      </pc:sldChg>
      <pc:sldChg chg="modSp add">
        <pc:chgData name="Andri Sokka" userId="S::ansokk@taltech.ee::2641e362-2fe3-432c-9176-ebafef609a18" providerId="AD" clId="Web-{3BA3EE4C-EC34-285D-832A-6CE4DBBDCDCF}" dt="2026-01-18T12:49:44.728" v="33" actId="20577"/>
        <pc:sldMkLst>
          <pc:docMk/>
          <pc:sldMk cId="2808826862" sldId="263"/>
        </pc:sldMkLst>
        <pc:spChg chg="mod">
          <ac:chgData name="Andri Sokka" userId="S::ansokk@taltech.ee::2641e362-2fe3-432c-9176-ebafef609a18" providerId="AD" clId="Web-{3BA3EE4C-EC34-285D-832A-6CE4DBBDCDCF}" dt="2026-01-18T12:49:44.728" v="33" actId="20577"/>
          <ac:spMkLst>
            <pc:docMk/>
            <pc:sldMk cId="2808826862" sldId="263"/>
            <ac:spMk id="4" creationId="{59CEADD3-AEDC-B931-B551-515D934BA3A6}"/>
          </ac:spMkLst>
        </pc:spChg>
      </pc:sldChg>
      <pc:sldChg chg="modSp">
        <pc:chgData name="Andri Sokka" userId="S::ansokk@taltech.ee::2641e362-2fe3-432c-9176-ebafef609a18" providerId="AD" clId="Web-{3BA3EE4C-EC34-285D-832A-6CE4DBBDCDCF}" dt="2026-01-18T13:23:51.251" v="85" actId="20577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3BA3EE4C-EC34-285D-832A-6CE4DBBDCDCF}" dt="2026-01-18T13:23:51.251" v="85" actId="20577"/>
          <ac:spMkLst>
            <pc:docMk/>
            <pc:sldMk cId="2019892815" sldId="266"/>
            <ac:spMk id="19" creationId="{DB8FD183-E9FC-D30A-A7E3-4F6638AE401B}"/>
          </ac:spMkLst>
        </pc:spChg>
      </pc:sldChg>
      <pc:sldChg chg="modSp add">
        <pc:chgData name="Andri Sokka" userId="S::ansokk@taltech.ee::2641e362-2fe3-432c-9176-ebafef609a18" providerId="AD" clId="Web-{3BA3EE4C-EC34-285D-832A-6CE4DBBDCDCF}" dt="2026-01-18T12:49:27.306" v="29" actId="20577"/>
        <pc:sldMkLst>
          <pc:docMk/>
          <pc:sldMk cId="3976428721" sldId="275"/>
        </pc:sldMkLst>
        <pc:spChg chg="mod">
          <ac:chgData name="Andri Sokka" userId="S::ansokk@taltech.ee::2641e362-2fe3-432c-9176-ebafef609a18" providerId="AD" clId="Web-{3BA3EE4C-EC34-285D-832A-6CE4DBBDCDCF}" dt="2026-01-18T12:49:27.306" v="29" actId="20577"/>
          <ac:spMkLst>
            <pc:docMk/>
            <pc:sldMk cId="3976428721" sldId="275"/>
            <ac:spMk id="7" creationId="{8E2DF3F5-DDE8-E7C7-522B-94F2B0E9FC6A}"/>
          </ac:spMkLst>
        </pc:spChg>
      </pc:sldChg>
      <pc:sldChg chg="addSp delSp modSp add">
        <pc:chgData name="Andri Sokka" userId="S::ansokk@taltech.ee::2641e362-2fe3-432c-9176-ebafef609a18" providerId="AD" clId="Web-{3BA3EE4C-EC34-285D-832A-6CE4DBBDCDCF}" dt="2026-01-18T13:20:09.171" v="83" actId="1076"/>
        <pc:sldMkLst>
          <pc:docMk/>
          <pc:sldMk cId="880546085" sldId="276"/>
        </pc:sldMkLst>
        <pc:spChg chg="mod">
          <ac:chgData name="Andri Sokka" userId="S::ansokk@taltech.ee::2641e362-2fe3-432c-9176-ebafef609a18" providerId="AD" clId="Web-{3BA3EE4C-EC34-285D-832A-6CE4DBBDCDCF}" dt="2026-01-18T13:18:32.248" v="42" actId="14100"/>
          <ac:spMkLst>
            <pc:docMk/>
            <pc:sldMk cId="880546085" sldId="276"/>
            <ac:spMk id="25" creationId="{00778F3A-E59D-B4B6-5927-08FB85A5FE2C}"/>
          </ac:spMkLst>
        </pc:spChg>
        <pc:picChg chg="add del mod">
          <ac:chgData name="Andri Sokka" userId="S::ansokk@taltech.ee::2641e362-2fe3-432c-9176-ebafef609a18" providerId="AD" clId="Web-{3BA3EE4C-EC34-285D-832A-6CE4DBBDCDCF}" dt="2026-01-18T13:18:39.435" v="54"/>
          <ac:picMkLst>
            <pc:docMk/>
            <pc:sldMk cId="880546085" sldId="276"/>
            <ac:picMk id="2" creationId="{1FD5C160-5F24-0204-E7F0-95E891AAE879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8:39.435" v="53"/>
          <ac:picMkLst>
            <pc:docMk/>
            <pc:sldMk cId="880546085" sldId="276"/>
            <ac:picMk id="3" creationId="{D7E0959A-49BC-834B-13A0-12B7EDB884C0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8:39.435" v="52"/>
          <ac:picMkLst>
            <pc:docMk/>
            <pc:sldMk cId="880546085" sldId="276"/>
            <ac:picMk id="4" creationId="{E8D91803-AFE8-52F5-D26A-43D196699EA6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8:39.435" v="51"/>
          <ac:picMkLst>
            <pc:docMk/>
            <pc:sldMk cId="880546085" sldId="276"/>
            <ac:picMk id="5" creationId="{A8F05698-D6BA-D8FA-B90F-A2D54B0FF802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8:39.435" v="50"/>
          <ac:picMkLst>
            <pc:docMk/>
            <pc:sldMk cId="880546085" sldId="276"/>
            <ac:picMk id="6" creationId="{F5E65643-93B7-E5A7-FD55-E1B457CE835C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8:39.420" v="49"/>
          <ac:picMkLst>
            <pc:docMk/>
            <pc:sldMk cId="880546085" sldId="276"/>
            <ac:picMk id="7" creationId="{090D71E4-1790-E6FB-88E0-EC8088DA3D04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8"/>
          <ac:picMkLst>
            <pc:docMk/>
            <pc:sldMk cId="880546085" sldId="276"/>
            <ac:picMk id="8" creationId="{EA53323E-41B9-FB5F-7036-82ADC16D5F12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7"/>
          <ac:picMkLst>
            <pc:docMk/>
            <pc:sldMk cId="880546085" sldId="276"/>
            <ac:picMk id="9" creationId="{1032A8FA-2706-78F7-E5F2-B46EED4A786C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6"/>
          <ac:picMkLst>
            <pc:docMk/>
            <pc:sldMk cId="880546085" sldId="276"/>
            <ac:picMk id="10" creationId="{B1B01FD0-00B0-3CFF-F103-B91F08360598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5"/>
          <ac:picMkLst>
            <pc:docMk/>
            <pc:sldMk cId="880546085" sldId="276"/>
            <ac:picMk id="11" creationId="{A6DA26BC-1363-7B02-F063-944489E0F209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4"/>
          <ac:picMkLst>
            <pc:docMk/>
            <pc:sldMk cId="880546085" sldId="276"/>
            <ac:picMk id="12" creationId="{4DB257E5-7BD6-6E90-C962-92C556E13370}"/>
          </ac:picMkLst>
        </pc:picChg>
        <pc:picChg chg="add del mod">
          <ac:chgData name="Andri Sokka" userId="S::ansokk@taltech.ee::2641e362-2fe3-432c-9176-ebafef609a18" providerId="AD" clId="Web-{3BA3EE4C-EC34-285D-832A-6CE4DBBDCDCF}" dt="2026-01-18T13:19:04.889" v="73"/>
          <ac:picMkLst>
            <pc:docMk/>
            <pc:sldMk cId="880546085" sldId="276"/>
            <ac:picMk id="13" creationId="{BF5F45A2-0D32-B18F-7E7E-B87735BEB2F5}"/>
          </ac:picMkLst>
        </pc:picChg>
        <pc:picChg chg="add mod">
          <ac:chgData name="Andri Sokka" userId="S::ansokk@taltech.ee::2641e362-2fe3-432c-9176-ebafef609a18" providerId="AD" clId="Web-{3BA3EE4C-EC34-285D-832A-6CE4DBBDCDCF}" dt="2026-01-18T13:20:09.171" v="83" actId="1076"/>
          <ac:picMkLst>
            <pc:docMk/>
            <pc:sldMk cId="880546085" sldId="276"/>
            <ac:picMk id="14" creationId="{4B35F5AB-A6F3-FE7E-7445-45B1C6F15A1E}"/>
          </ac:picMkLst>
        </pc:picChg>
      </pc:sldChg>
      <pc:sldChg chg="del">
        <pc:chgData name="Andri Sokka" userId="S::ansokk@taltech.ee::2641e362-2fe3-432c-9176-ebafef609a18" providerId="AD" clId="Web-{3BA3EE4C-EC34-285D-832A-6CE4DBBDCDCF}" dt="2026-01-18T10:30:08.943" v="12"/>
        <pc:sldMkLst>
          <pc:docMk/>
          <pc:sldMk cId="1494243578" sldId="277"/>
        </pc:sldMkLst>
      </pc:sldChg>
      <pc:sldChg chg="modSp add">
        <pc:chgData name="Andri Sokka" userId="S::ansokk@taltech.ee::2641e362-2fe3-432c-9176-ebafef609a18" providerId="AD" clId="Web-{3BA3EE4C-EC34-285D-832A-6CE4DBBDCDCF}" dt="2026-01-18T12:49:18.962" v="28" actId="1076"/>
        <pc:sldMkLst>
          <pc:docMk/>
          <pc:sldMk cId="2715023432" sldId="278"/>
        </pc:sldMkLst>
        <pc:spChg chg="mod">
          <ac:chgData name="Andri Sokka" userId="S::ansokk@taltech.ee::2641e362-2fe3-432c-9176-ebafef609a18" providerId="AD" clId="Web-{3BA3EE4C-EC34-285D-832A-6CE4DBBDCDCF}" dt="2026-01-18T12:49:18.962" v="28" actId="1076"/>
          <ac:spMkLst>
            <pc:docMk/>
            <pc:sldMk cId="2715023432" sldId="278"/>
            <ac:spMk id="2" creationId="{33562512-5703-19F4-DB03-2AE191A3B977}"/>
          </ac:spMkLst>
        </pc:spChg>
        <pc:spChg chg="mod">
          <ac:chgData name="Andri Sokka" userId="S::ansokk@taltech.ee::2641e362-2fe3-432c-9176-ebafef609a18" providerId="AD" clId="Web-{3BA3EE4C-EC34-285D-832A-6CE4DBBDCDCF}" dt="2026-01-18T12:49:16.072" v="27" actId="1076"/>
          <ac:spMkLst>
            <pc:docMk/>
            <pc:sldMk cId="2715023432" sldId="278"/>
            <ac:spMk id="3" creationId="{CA88AC09-0386-56B5-27EB-815E15904D15}"/>
          </ac:spMkLst>
        </pc:spChg>
      </pc:sldChg>
      <pc:sldChg chg="ord">
        <pc:chgData name="Andri Sokka" userId="S::ansokk@taltech.ee::2641e362-2fe3-432c-9176-ebafef609a18" providerId="AD" clId="Web-{3BA3EE4C-EC34-285D-832A-6CE4DBBDCDCF}" dt="2026-01-18T10:29:57.271" v="9"/>
        <pc:sldMkLst>
          <pc:docMk/>
          <pc:sldMk cId="977376647" sldId="281"/>
        </pc:sldMkLst>
      </pc:sldChg>
      <pc:sldChg chg="del">
        <pc:chgData name="Andri Sokka" userId="S::ansokk@taltech.ee::2641e362-2fe3-432c-9176-ebafef609a18" providerId="AD" clId="Web-{3BA3EE4C-EC34-285D-832A-6CE4DBBDCDCF}" dt="2026-01-18T10:30:05.662" v="11"/>
        <pc:sldMkLst>
          <pc:docMk/>
          <pc:sldMk cId="899153715" sldId="309"/>
        </pc:sldMkLst>
      </pc:sldChg>
      <pc:sldChg chg="del">
        <pc:chgData name="Andri Sokka" userId="S::ansokk@taltech.ee::2641e362-2fe3-432c-9176-ebafef609a18" providerId="AD" clId="Web-{3BA3EE4C-EC34-285D-832A-6CE4DBBDCDCF}" dt="2026-01-18T10:30:04.349" v="10"/>
        <pc:sldMkLst>
          <pc:docMk/>
          <pc:sldMk cId="440965076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LISA NIMI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Keskuse</a:t>
            </a:r>
            <a:r>
              <a:rPr lang="en-US"/>
              <a:t>/</a:t>
            </a:r>
            <a:r>
              <a:rPr lang="en-US" err="1"/>
              <a:t>esitaja</a:t>
            </a:r>
            <a:r>
              <a:rPr lang="en-US"/>
              <a:t> </a:t>
            </a:r>
            <a:r>
              <a:rPr lang="en-US" err="1"/>
              <a:t>nimi</a:t>
            </a:r>
            <a:endParaRPr lang="en-US"/>
          </a:p>
          <a:p>
            <a:r>
              <a:rPr lang="en-US" err="1"/>
              <a:t>Osakonnanimi</a:t>
            </a:r>
            <a:endParaRPr lang="en-US"/>
          </a:p>
          <a:p>
            <a:r>
              <a:rPr lang="en-US" err="1"/>
              <a:t>Kuupäev</a:t>
            </a:r>
            <a:endParaRPr lang="en-E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KONTAKTID</a:t>
            </a:r>
            <a:endParaRPr lang="en-EE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AITÄH!</a:t>
            </a:r>
            <a:endParaRPr lang="en-EE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7C835-F86F-F917-FE5E-FEB99CBF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2512-5703-19F4-DB03-2AE191A3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740" y="3286827"/>
            <a:ext cx="8372819" cy="1314855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Verdana Pro Black"/>
              </a:rPr>
              <a:t>TarkBox</a:t>
            </a:r>
            <a:br>
              <a:rPr lang="en-GB" sz="3200" dirty="0">
                <a:latin typeface="Verdana Pro Black"/>
              </a:rPr>
            </a:br>
            <a:r>
              <a:rPr lang="en-GB" sz="3200" dirty="0">
                <a:latin typeface="Verdana Pro Semibold"/>
              </a:rPr>
              <a:t>Smart Waste Monitoring System for Smarter Cities</a:t>
            </a:r>
            <a:endParaRPr lang="et-EE" sz="3200" dirty="0">
              <a:latin typeface="Verdana Pro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AC09-0386-56B5-27EB-815E15904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740" y="177106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smart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waste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IoT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.</a:t>
            </a:r>
            <a:endParaRPr lang="et-EE" sz="2000" dirty="0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endParaRPr lang="en-GB" sz="2000" dirty="0">
              <a:solidFill>
                <a:srgbClr val="332B60"/>
              </a:solidFill>
              <a:latin typeface="Verdana Pro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71502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FC42C-5EF8-6EEC-F07A-864316CA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A57FFDE-7901-5C35-5BC6-FE82F073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C172F41-B9BD-9FA6-EE1B-383866BC8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2DF3F5-DDE8-E7C7-522B-94F2B0E9F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528" y="2304570"/>
            <a:ext cx="1051560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</a:rPr>
              <a:t>Inefficient and costly waste collection due to lack of real-time visibility</a:t>
            </a:r>
          </a:p>
          <a:p>
            <a:pPr marL="0" indent="0">
              <a:buNone/>
            </a:pPr>
            <a:endParaRPr lang="en-GB" dirty="0">
              <a:latin typeface="Verdana Pro Semibold"/>
            </a:endParaRPr>
          </a:p>
          <a:p>
            <a:r>
              <a:rPr lang="en-GB" sz="2000" dirty="0">
                <a:latin typeface="Verdana Pro Semibold"/>
              </a:rPr>
              <a:t>Waste collection is still schedule-based, not demand-based.</a:t>
            </a:r>
          </a:p>
          <a:p>
            <a:r>
              <a:rPr lang="en-GB" sz="2000" dirty="0">
                <a:latin typeface="Verdana Pro Semibold"/>
              </a:rPr>
              <a:t>Lack of real-time container data leads to unnecessary trips and higher costs.</a:t>
            </a:r>
          </a:p>
          <a:p>
            <a:r>
              <a:rPr lang="en-GB" sz="2000" dirty="0">
                <a:latin typeface="Verdana Pro Semibold"/>
              </a:rPr>
              <a:t>Overflowing containers create hygiene and safety issues for cities and residents.</a:t>
            </a:r>
          </a:p>
        </p:txBody>
      </p:sp>
    </p:spTree>
    <p:extLst>
      <p:ext uri="{BB962C8B-B14F-4D97-AF65-F5344CB8AC3E}">
        <p14:creationId xmlns:p14="http://schemas.microsoft.com/office/powerpoint/2010/main" val="39764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7390-5624-B6E5-912F-DEBE9DA5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B212A0EF-6E77-1D94-3F6F-6CF200D5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206584"/>
            <a:ext cx="7976016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SOLUTION</a:t>
            </a:r>
          </a:p>
        </p:txBody>
      </p:sp>
      <p:sp>
        <p:nvSpPr>
          <p:cNvPr id="23" name="Teksti kohatäide 2">
            <a:extLst>
              <a:ext uri="{FF2B5EF4-FFF2-40B4-BE49-F238E27FC236}">
                <a16:creationId xmlns:a16="http://schemas.microsoft.com/office/drawing/2014/main" id="{EA7DDF9A-6D92-EDED-AEE5-C144A5D307B7}"/>
              </a:ext>
            </a:extLst>
          </p:cNvPr>
          <p:cNvSpPr txBox="1">
            <a:spLocks/>
          </p:cNvSpPr>
          <p:nvPr/>
        </p:nvSpPr>
        <p:spPr>
          <a:xfrm>
            <a:off x="744606" y="119233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00778F3A-E59D-B4B6-5927-08FB85A5FE2C}"/>
              </a:ext>
            </a:extLst>
          </p:cNvPr>
          <p:cNvSpPr txBox="1">
            <a:spLocks/>
          </p:cNvSpPr>
          <p:nvPr/>
        </p:nvSpPr>
        <p:spPr>
          <a:xfrm>
            <a:off x="753329" y="1836529"/>
            <a:ext cx="6793139" cy="4814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latin typeface="Verdana Pro Semibold"/>
                <a:ea typeface="Calibri"/>
                <a:cs typeface="Calibri"/>
              </a:rPr>
              <a:t>TarkBox</a:t>
            </a:r>
            <a:r>
              <a:rPr lang="en-GB" dirty="0">
                <a:latin typeface="Verdana Pro Semibold"/>
                <a:ea typeface="Calibri"/>
                <a:cs typeface="Calibri"/>
              </a:rPr>
              <a:t> – Smart IoT-based Waste Monitoring &amp; Optimization System</a:t>
            </a:r>
          </a:p>
          <a:p>
            <a:endParaRPr lang="en-GB" sz="1600" dirty="0">
              <a:latin typeface="Verdana Pro Semibold"/>
              <a:ea typeface="Calibri"/>
              <a:cs typeface="Calibri"/>
            </a:endParaRPr>
          </a:p>
          <a:p>
            <a:r>
              <a:rPr lang="en-GB" sz="2000" dirty="0">
                <a:latin typeface="Verdana Pro Semibold"/>
              </a:rPr>
              <a:t>IoT sensors + cloud platform for real-time monitoring of underground containers.</a:t>
            </a:r>
          </a:p>
          <a:p>
            <a:r>
              <a:rPr lang="en-GB" sz="2000" dirty="0">
                <a:latin typeface="Verdana Pro Semibold"/>
              </a:rPr>
              <a:t>Optimizes routes and enables demand-based waste collection.</a:t>
            </a:r>
          </a:p>
          <a:p>
            <a:r>
              <a:rPr lang="en-GB" sz="2000" dirty="0">
                <a:latin typeface="Verdana Pro Semibold"/>
              </a:rPr>
              <a:t>Reduces costs, emissions, and hygiene risks; scalable for cities and private operators.</a:t>
            </a: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  <p:pic>
        <p:nvPicPr>
          <p:cNvPr id="14" name="Picture 13" descr="A metal object on top of a blue plastic object&#10;&#10;AI-generated content may be incorrect.">
            <a:extLst>
              <a:ext uri="{FF2B5EF4-FFF2-40B4-BE49-F238E27FC236}">
                <a16:creationId xmlns:a16="http://schemas.microsoft.com/office/drawing/2014/main" id="{4B35F5AB-A6F3-FE7E-7445-45B1C6F15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685" y="205946"/>
            <a:ext cx="3783549" cy="53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4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BEB0-FA44-64F6-6A26-1D7C6219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EAF4129-762B-F3BC-3A8F-38207F54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5CB7666-AC08-3127-002A-65FD9E024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9CEADD3-AEDC-B931-B551-515D934B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326195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  <a:ea typeface="Calibri"/>
                <a:cs typeface="Calibri"/>
              </a:rPr>
              <a:t>TRL 7 – tested and validated in real-world environment</a:t>
            </a:r>
          </a:p>
          <a:p>
            <a:pPr marL="0" indent="0">
              <a:buNone/>
            </a:pPr>
            <a:endParaRPr lang="en-GB" dirty="0">
              <a:latin typeface="Verdana Pro Semibold"/>
              <a:ea typeface="Calibri"/>
              <a:cs typeface="Calibri"/>
            </a:endParaRPr>
          </a:p>
          <a:p>
            <a:r>
              <a:rPr lang="en-GB" sz="2000" dirty="0">
                <a:latin typeface="Verdana Pro Semibold"/>
              </a:rPr>
              <a:t>Co-developed by </a:t>
            </a:r>
            <a:r>
              <a:rPr lang="en-GB" sz="2000" err="1">
                <a:latin typeface="Verdana Pro Semibold"/>
              </a:rPr>
              <a:t>TalTech</a:t>
            </a:r>
            <a:r>
              <a:rPr lang="en-GB" sz="2000" dirty="0">
                <a:latin typeface="Verdana Pro Semibold"/>
              </a:rPr>
              <a:t> ViDRIK, Telia, </a:t>
            </a:r>
            <a:r>
              <a:rPr lang="en-GB" sz="2000" err="1">
                <a:latin typeface="Verdana Pro Semibold"/>
              </a:rPr>
              <a:t>Kohtla</a:t>
            </a:r>
            <a:r>
              <a:rPr lang="en-GB" sz="2000" dirty="0">
                <a:latin typeface="Verdana Pro Semibold"/>
              </a:rPr>
              <a:t>-Järve.</a:t>
            </a:r>
          </a:p>
          <a:p>
            <a:r>
              <a:rPr lang="en-GB" sz="2000" dirty="0">
                <a:latin typeface="Verdana Pro Semibold"/>
              </a:rPr>
              <a:t>Demo available. Ready for market validation and commercial rollout.</a:t>
            </a:r>
          </a:p>
          <a:p>
            <a:r>
              <a:rPr lang="en-GB" sz="2000" dirty="0">
                <a:latin typeface="Verdana Pro Semibold"/>
              </a:rPr>
              <a:t>Ideal for developing pricing, pilot partnerships, and preparing for scaling and investment.</a:t>
            </a:r>
          </a:p>
          <a:p>
            <a:r>
              <a:rPr lang="en-GB" sz="2000" dirty="0">
                <a:latin typeface="Verdana Pro Semibold"/>
              </a:rPr>
              <a:t>Core components are secured through institutional IP policies.</a:t>
            </a: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2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MARKET OPPORTUNITY</a:t>
            </a:r>
            <a:endParaRPr lang="et-EE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453930" y="226357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400" b="0" err="1">
                <a:latin typeface="Verdana Pro Semibold"/>
                <a:ea typeface="Calibri"/>
                <a:cs typeface="Calibri"/>
              </a:rPr>
              <a:t>Many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cities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still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operate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fixed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schedules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manual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reporting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.</a:t>
            </a:r>
            <a:endParaRPr lang="en-US" sz="2400"/>
          </a:p>
          <a:p>
            <a:pPr>
              <a:buFont typeface="Arial"/>
              <a:buChar char="•"/>
            </a:pPr>
            <a:r>
              <a:rPr lang="et-EE" sz="2400" b="0" err="1">
                <a:latin typeface="Verdana Pro Semibold"/>
                <a:ea typeface="Calibri"/>
                <a:cs typeface="Calibri"/>
              </a:rPr>
              <a:t>Smaller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cities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operators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often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simpler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more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flexible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solutions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.</a:t>
            </a:r>
            <a:endParaRPr lang="et-EE" sz="2400"/>
          </a:p>
          <a:p>
            <a:pPr>
              <a:buFont typeface="Arial"/>
              <a:buChar char="•"/>
            </a:pPr>
            <a:r>
              <a:rPr lang="et-EE" sz="2400" b="0" err="1">
                <a:latin typeface="Verdana Pro Semibold"/>
                <a:ea typeface="Calibri"/>
                <a:cs typeface="Calibri"/>
              </a:rPr>
              <a:t>TarkBox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focuses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practical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cost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savings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not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over-engineering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.</a:t>
            </a:r>
            <a:endParaRPr lang="et-EE" sz="2400"/>
          </a:p>
          <a:p>
            <a:pPr>
              <a:buFont typeface="Arial"/>
              <a:buChar char="•"/>
            </a:pPr>
            <a:r>
              <a:rPr lang="et-EE" sz="2400" b="0" dirty="0">
                <a:latin typeface="Verdana Pro Semibold"/>
                <a:ea typeface="Calibri"/>
                <a:cs typeface="Calibri"/>
              </a:rPr>
              <a:t>The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opportunity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sell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municipalities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waste</a:t>
            </a:r>
            <a:r>
              <a:rPr lang="et-EE" sz="24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err="1">
                <a:latin typeface="Verdana Pro Semibold"/>
                <a:ea typeface="Calibri"/>
                <a:cs typeface="Calibri"/>
              </a:rPr>
              <a:t>operators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through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pilots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long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-term </a:t>
            </a:r>
            <a:r>
              <a:rPr lang="et-EE" sz="2400" b="0" err="1">
                <a:latin typeface="Verdana Pro Semibold"/>
                <a:ea typeface="Calibri"/>
                <a:cs typeface="Calibri"/>
              </a:rPr>
              <a:t>contracts</a:t>
            </a:r>
            <a:r>
              <a:rPr lang="et-EE" sz="2400" b="0" dirty="0">
                <a:latin typeface="Verdana Pro Semibold"/>
                <a:ea typeface="Calibri"/>
                <a:cs typeface="Calibri"/>
              </a:rPr>
              <a:t>.</a:t>
            </a:r>
            <a:endParaRPr lang="et-EE" sz="2400"/>
          </a:p>
          <a:p>
            <a:pPr marL="0" indent="0">
              <a:buNone/>
            </a:pP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9652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8693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3000E-3815-426E-B892-E37C73BB0B4B}">
  <ds:schemaRefs>
    <ds:schemaRef ds:uri="944bbb01-29a9-42bb-bf33-2b7b511fe98f"/>
    <ds:schemaRef ds:uri="b9a78a39-dce5-4801-8ead-bdc85960b6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3F31E7-9845-4C32-BB09-B9AE647A1E03}">
  <ds:schemaRefs>
    <ds:schemaRef ds:uri="944bbb01-29a9-42bb-bf33-2b7b511fe98f"/>
    <ds:schemaRef ds:uri="b9a78a39-dce5-4801-8ead-bdc85960b6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TarkBox Smart Waste Monitoring System for Smarter Cities</vt:lpstr>
      <vt:lpstr>Opportunity and conditions</vt:lpstr>
      <vt:lpstr>PROBLEM</vt:lpstr>
      <vt:lpstr>SOLUTION</vt:lpstr>
      <vt:lpstr>CURRENT STATE</vt:lpstr>
      <vt:lpstr>MARKET OPPORTUNITY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38</cp:revision>
  <dcterms:created xsi:type="dcterms:W3CDTF">2025-10-22T16:12:48Z</dcterms:created>
  <dcterms:modified xsi:type="dcterms:W3CDTF">2026-02-11T13:27:41Z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