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3.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5" r:id="rId2"/>
    <p:sldMasterId id="2147483678" r:id="rId3"/>
    <p:sldMasterId id="2147483693" r:id="rId4"/>
  </p:sldMasterIdLst>
  <p:notesMasterIdLst>
    <p:notesMasterId r:id="rId22"/>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Lst>
  <p:sldSz cx="18288000" cy="10287000"/>
  <p:notesSz cx="6858000" cy="9144000"/>
  <p:embeddedFontLst>
    <p:embeddedFont>
      <p:font typeface="Questrial" pitchFamily="2" charset="-70"/>
      <p:regular r:id="rId23"/>
    </p:embeddedFont>
    <p:embeddedFont>
      <p:font typeface="Sorts Mill Goudy" panose="020B0604020202020204" charset="0"/>
      <p:regular r:id="rId24"/>
      <p:italic r:id="rId25"/>
    </p:embeddedFont>
    <p:embeddedFont>
      <p:font typeface="Verdana" panose="020B0604030504040204" pitchFamily="34" charset="0"/>
      <p:regular r:id="rId26"/>
      <p:bold r:id="rId27"/>
      <p:italic r:id="rId28"/>
      <p:boldItalic r:id="rId2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0" roundtripDataSignature="AMtx7migYBHhLpYO+pvVJwLRIHHVf93wY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78AF396-60EE-44A3-8D95-038056E9E2E1}">
  <a:tblStyle styleId="{E78AF396-60EE-44A3-8D95-038056E9E2E1}" styleName="Table_0">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1" d="100"/>
          <a:sy n="81" d="100"/>
        </p:scale>
        <p:origin x="174"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4.fntdata"/><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3.fntdata"/><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2.fntdata"/><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1.fntdata"/><Relationship Id="rId28" Type="http://schemas.openxmlformats.org/officeDocument/2006/relationships/font" Target="fonts/font6.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font" Target="fonts/font5.fntdata"/><Relationship Id="rId30" Type="http://customschemas.google.com/relationships/presentationmetadata" Target="metadata"/><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2857500" y="512763"/>
            <a:ext cx="3429000"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270" name="Google Shape;270;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7"/>
        <p:cNvGrpSpPr/>
        <p:nvPr/>
      </p:nvGrpSpPr>
      <p:grpSpPr>
        <a:xfrm>
          <a:off x="0" y="0"/>
          <a:ext cx="0" cy="0"/>
          <a:chOff x="0" y="0"/>
          <a:chExt cx="0" cy="0"/>
        </a:xfrm>
      </p:grpSpPr>
      <p:sp>
        <p:nvSpPr>
          <p:cNvPr id="418" name="Google Shape;418;g36306c78292_0_12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419" name="Google Shape;419;g36306c78292_0_1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7"/>
        <p:cNvGrpSpPr/>
        <p:nvPr/>
      </p:nvGrpSpPr>
      <p:grpSpPr>
        <a:xfrm>
          <a:off x="0" y="0"/>
          <a:ext cx="0" cy="0"/>
          <a:chOff x="0" y="0"/>
          <a:chExt cx="0" cy="0"/>
        </a:xfrm>
      </p:grpSpPr>
      <p:sp>
        <p:nvSpPr>
          <p:cNvPr id="428" name="Google Shape;428;g36306c78292_0_130: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1200">
              <a:solidFill>
                <a:schemeClr val="dk1"/>
              </a:solidFill>
              <a:latin typeface="Calibri"/>
              <a:ea typeface="Calibri"/>
              <a:cs typeface="Calibri"/>
              <a:sym typeface="Calibri"/>
            </a:endParaRPr>
          </a:p>
        </p:txBody>
      </p:sp>
      <p:sp>
        <p:nvSpPr>
          <p:cNvPr id="429" name="Google Shape;429;g36306c78292_0_130: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400"/>
              <a:buNone/>
            </a:pPr>
            <a:r>
              <a:rPr lang="en-US" sz="1200">
                <a:solidFill>
                  <a:schemeClr val="dk1"/>
                </a:solidFill>
                <a:latin typeface="Calibri"/>
                <a:ea typeface="Calibri"/>
                <a:cs typeface="Calibri"/>
                <a:sym typeface="Calibri"/>
              </a:rPr>
              <a:t>1.7.2013</a:t>
            </a:r>
            <a:endParaRPr/>
          </a:p>
        </p:txBody>
      </p:sp>
      <p:sp>
        <p:nvSpPr>
          <p:cNvPr id="430" name="Google Shape;430;g36306c78292_0_130:notes"/>
          <p:cNvSpPr>
            <a:spLocks noGrp="1" noRot="1" noChangeAspect="1"/>
          </p:cNvSpPr>
          <p:nvPr>
            <p:ph type="sldImg" idx="3"/>
          </p:nvPr>
        </p:nvSpPr>
        <p:spPr>
          <a:xfrm>
            <a:off x="2290763" y="512763"/>
            <a:ext cx="4562400" cy="2567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1" name="Google Shape;431;g36306c78292_0_130:notes"/>
          <p:cNvSpPr txBox="1">
            <a:spLocks noGrp="1"/>
          </p:cNvSpPr>
          <p:nvPr>
            <p:ph type="body" idx="1"/>
          </p:nvPr>
        </p:nvSpPr>
        <p:spPr>
          <a:xfrm>
            <a:off x="914400" y="3251200"/>
            <a:ext cx="7315200" cy="3081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a:t>
            </a:r>
            <a:endParaRPr/>
          </a:p>
        </p:txBody>
      </p:sp>
      <p:sp>
        <p:nvSpPr>
          <p:cNvPr id="432" name="Google Shape;432;g36306c78292_0_130:notes"/>
          <p:cNvSpPr txBox="1">
            <a:spLocks noGrp="1"/>
          </p:cNvSpPr>
          <p:nvPr>
            <p:ph type="ftr" idx="11"/>
          </p:nvPr>
        </p:nvSpPr>
        <p:spPr>
          <a:xfrm>
            <a:off x="0" y="6502400"/>
            <a:ext cx="3962400" cy="3414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endParaRPr sz="1200">
              <a:solidFill>
                <a:schemeClr val="dk1"/>
              </a:solidFill>
              <a:latin typeface="Calibri"/>
              <a:ea typeface="Calibri"/>
              <a:cs typeface="Calibri"/>
              <a:sym typeface="Calibri"/>
            </a:endParaRPr>
          </a:p>
        </p:txBody>
      </p:sp>
      <p:sp>
        <p:nvSpPr>
          <p:cNvPr id="433" name="Google Shape;433;g36306c78292_0_130:notes"/>
          <p:cNvSpPr txBox="1">
            <a:spLocks noGrp="1"/>
          </p:cNvSpPr>
          <p:nvPr>
            <p:ph type="sldNum" idx="12"/>
          </p:nvPr>
        </p:nvSpPr>
        <p:spPr>
          <a:xfrm>
            <a:off x="5180013" y="6502400"/>
            <a:ext cx="3962400" cy="3414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200"/>
              <a:buNone/>
            </a:pPr>
            <a:r>
              <a:rPr lang="en-US" sz="1200">
                <a:solidFill>
                  <a:schemeClr val="dk1"/>
                </a:solidFill>
                <a:latin typeface="Calibri"/>
                <a:ea typeface="Calibri"/>
                <a:cs typeface="Calibri"/>
                <a:sym typeface="Calibri"/>
              </a:rPr>
              <a:t>‹#›</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9"/>
        <p:cNvGrpSpPr/>
        <p:nvPr/>
      </p:nvGrpSpPr>
      <p:grpSpPr>
        <a:xfrm>
          <a:off x="0" y="0"/>
          <a:ext cx="0" cy="0"/>
          <a:chOff x="0" y="0"/>
          <a:chExt cx="0" cy="0"/>
        </a:xfrm>
      </p:grpSpPr>
      <p:sp>
        <p:nvSpPr>
          <p:cNvPr id="440" name="Google Shape;440;g36306c78292_0_145: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1200">
              <a:solidFill>
                <a:schemeClr val="dk1"/>
              </a:solidFill>
              <a:latin typeface="Calibri"/>
              <a:ea typeface="Calibri"/>
              <a:cs typeface="Calibri"/>
              <a:sym typeface="Calibri"/>
            </a:endParaRPr>
          </a:p>
        </p:txBody>
      </p:sp>
      <p:sp>
        <p:nvSpPr>
          <p:cNvPr id="441" name="Google Shape;441;g36306c78292_0_145: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400"/>
              <a:buNone/>
            </a:pPr>
            <a:r>
              <a:rPr lang="en-US" sz="1200">
                <a:solidFill>
                  <a:schemeClr val="dk1"/>
                </a:solidFill>
                <a:latin typeface="Calibri"/>
                <a:ea typeface="Calibri"/>
                <a:cs typeface="Calibri"/>
                <a:sym typeface="Calibri"/>
              </a:rPr>
              <a:t>1.7.2013</a:t>
            </a:r>
            <a:endParaRPr/>
          </a:p>
        </p:txBody>
      </p:sp>
      <p:sp>
        <p:nvSpPr>
          <p:cNvPr id="442" name="Google Shape;442;g36306c78292_0_145:notes"/>
          <p:cNvSpPr>
            <a:spLocks noGrp="1" noRot="1" noChangeAspect="1"/>
          </p:cNvSpPr>
          <p:nvPr>
            <p:ph type="sldImg" idx="3"/>
          </p:nvPr>
        </p:nvSpPr>
        <p:spPr>
          <a:xfrm>
            <a:off x="2290763" y="512763"/>
            <a:ext cx="4562400" cy="2567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3" name="Google Shape;443;g36306c78292_0_145:notes"/>
          <p:cNvSpPr txBox="1">
            <a:spLocks noGrp="1"/>
          </p:cNvSpPr>
          <p:nvPr>
            <p:ph type="body" idx="1"/>
          </p:nvPr>
        </p:nvSpPr>
        <p:spPr>
          <a:xfrm>
            <a:off x="914400" y="3251200"/>
            <a:ext cx="7315200" cy="3081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a:t>
            </a:r>
            <a:endParaRPr/>
          </a:p>
        </p:txBody>
      </p:sp>
      <p:sp>
        <p:nvSpPr>
          <p:cNvPr id="444" name="Google Shape;444;g36306c78292_0_145:notes"/>
          <p:cNvSpPr txBox="1">
            <a:spLocks noGrp="1"/>
          </p:cNvSpPr>
          <p:nvPr>
            <p:ph type="ftr" idx="11"/>
          </p:nvPr>
        </p:nvSpPr>
        <p:spPr>
          <a:xfrm>
            <a:off x="0" y="6502400"/>
            <a:ext cx="3962400" cy="3414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endParaRPr sz="1200">
              <a:solidFill>
                <a:schemeClr val="dk1"/>
              </a:solidFill>
              <a:latin typeface="Calibri"/>
              <a:ea typeface="Calibri"/>
              <a:cs typeface="Calibri"/>
              <a:sym typeface="Calibri"/>
            </a:endParaRPr>
          </a:p>
        </p:txBody>
      </p:sp>
      <p:sp>
        <p:nvSpPr>
          <p:cNvPr id="445" name="Google Shape;445;g36306c78292_0_145:notes"/>
          <p:cNvSpPr txBox="1">
            <a:spLocks noGrp="1"/>
          </p:cNvSpPr>
          <p:nvPr>
            <p:ph type="sldNum" idx="12"/>
          </p:nvPr>
        </p:nvSpPr>
        <p:spPr>
          <a:xfrm>
            <a:off x="5180013" y="6502400"/>
            <a:ext cx="3962400" cy="3414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200"/>
              <a:buNone/>
            </a:pPr>
            <a:r>
              <a:rPr lang="en-US" sz="1200">
                <a:solidFill>
                  <a:schemeClr val="dk1"/>
                </a:solidFill>
                <a:latin typeface="Calibri"/>
                <a:ea typeface="Calibri"/>
                <a:cs typeface="Calibri"/>
                <a:sym typeface="Calibri"/>
              </a:rPr>
              <a:t>‹#›</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3"/>
        <p:cNvGrpSpPr/>
        <p:nvPr/>
      </p:nvGrpSpPr>
      <p:grpSpPr>
        <a:xfrm>
          <a:off x="0" y="0"/>
          <a:ext cx="0" cy="0"/>
          <a:chOff x="0" y="0"/>
          <a:chExt cx="0" cy="0"/>
        </a:xfrm>
      </p:grpSpPr>
      <p:sp>
        <p:nvSpPr>
          <p:cNvPr id="454" name="Google Shape;454;g36306c78292_0_183: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1200">
              <a:solidFill>
                <a:schemeClr val="dk1"/>
              </a:solidFill>
              <a:latin typeface="Calibri"/>
              <a:ea typeface="Calibri"/>
              <a:cs typeface="Calibri"/>
              <a:sym typeface="Calibri"/>
            </a:endParaRPr>
          </a:p>
        </p:txBody>
      </p:sp>
      <p:sp>
        <p:nvSpPr>
          <p:cNvPr id="455" name="Google Shape;455;g36306c78292_0_183: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400"/>
              <a:buNone/>
            </a:pPr>
            <a:r>
              <a:rPr lang="en-US" sz="1200">
                <a:solidFill>
                  <a:schemeClr val="dk1"/>
                </a:solidFill>
                <a:latin typeface="Calibri"/>
                <a:ea typeface="Calibri"/>
                <a:cs typeface="Calibri"/>
                <a:sym typeface="Calibri"/>
              </a:rPr>
              <a:t>1.7.2013</a:t>
            </a:r>
            <a:endParaRPr/>
          </a:p>
        </p:txBody>
      </p:sp>
      <p:sp>
        <p:nvSpPr>
          <p:cNvPr id="456" name="Google Shape;456;g36306c78292_0_183:notes"/>
          <p:cNvSpPr>
            <a:spLocks noGrp="1" noRot="1" noChangeAspect="1"/>
          </p:cNvSpPr>
          <p:nvPr>
            <p:ph type="sldImg" idx="3"/>
          </p:nvPr>
        </p:nvSpPr>
        <p:spPr>
          <a:xfrm>
            <a:off x="2290763" y="512763"/>
            <a:ext cx="4562400" cy="2567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7" name="Google Shape;457;g36306c78292_0_183:notes"/>
          <p:cNvSpPr txBox="1">
            <a:spLocks noGrp="1"/>
          </p:cNvSpPr>
          <p:nvPr>
            <p:ph type="body" idx="1"/>
          </p:nvPr>
        </p:nvSpPr>
        <p:spPr>
          <a:xfrm>
            <a:off x="914400" y="3251200"/>
            <a:ext cx="7315200" cy="3081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a:t>
            </a:r>
            <a:endParaRPr/>
          </a:p>
        </p:txBody>
      </p:sp>
      <p:sp>
        <p:nvSpPr>
          <p:cNvPr id="458" name="Google Shape;458;g36306c78292_0_183:notes"/>
          <p:cNvSpPr txBox="1">
            <a:spLocks noGrp="1"/>
          </p:cNvSpPr>
          <p:nvPr>
            <p:ph type="ftr" idx="11"/>
          </p:nvPr>
        </p:nvSpPr>
        <p:spPr>
          <a:xfrm>
            <a:off x="0" y="6502400"/>
            <a:ext cx="3962400" cy="3414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endParaRPr sz="1200">
              <a:solidFill>
                <a:schemeClr val="dk1"/>
              </a:solidFill>
              <a:latin typeface="Calibri"/>
              <a:ea typeface="Calibri"/>
              <a:cs typeface="Calibri"/>
              <a:sym typeface="Calibri"/>
            </a:endParaRPr>
          </a:p>
        </p:txBody>
      </p:sp>
      <p:sp>
        <p:nvSpPr>
          <p:cNvPr id="459" name="Google Shape;459;g36306c78292_0_183:notes"/>
          <p:cNvSpPr txBox="1">
            <a:spLocks noGrp="1"/>
          </p:cNvSpPr>
          <p:nvPr>
            <p:ph type="sldNum" idx="12"/>
          </p:nvPr>
        </p:nvSpPr>
        <p:spPr>
          <a:xfrm>
            <a:off x="5180013" y="6502400"/>
            <a:ext cx="3962400" cy="3414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200"/>
              <a:buNone/>
            </a:pPr>
            <a:r>
              <a:rPr lang="en-US" sz="1200">
                <a:solidFill>
                  <a:schemeClr val="dk1"/>
                </a:solidFill>
                <a:latin typeface="Calibri"/>
                <a:ea typeface="Calibri"/>
                <a:cs typeface="Calibri"/>
                <a:sym typeface="Calibri"/>
              </a:rPr>
              <a:t>‹#›</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4"/>
        <p:cNvGrpSpPr/>
        <p:nvPr/>
      </p:nvGrpSpPr>
      <p:grpSpPr>
        <a:xfrm>
          <a:off x="0" y="0"/>
          <a:ext cx="0" cy="0"/>
          <a:chOff x="0" y="0"/>
          <a:chExt cx="0" cy="0"/>
        </a:xfrm>
      </p:grpSpPr>
      <p:sp>
        <p:nvSpPr>
          <p:cNvPr id="465" name="Google Shape;465;g36306c78292_0_2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466" name="Google Shape;466;g36306c78292_0_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6"/>
        <p:cNvGrpSpPr/>
        <p:nvPr/>
      </p:nvGrpSpPr>
      <p:grpSpPr>
        <a:xfrm>
          <a:off x="0" y="0"/>
          <a:ext cx="0" cy="0"/>
          <a:chOff x="0" y="0"/>
          <a:chExt cx="0" cy="0"/>
        </a:xfrm>
      </p:grpSpPr>
      <p:sp>
        <p:nvSpPr>
          <p:cNvPr id="477" name="Google Shape;477;g3c974e7446e_1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478" name="Google Shape;478;g3c974e7446e_1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6"/>
        <p:cNvGrpSpPr/>
        <p:nvPr/>
      </p:nvGrpSpPr>
      <p:grpSpPr>
        <a:xfrm>
          <a:off x="0" y="0"/>
          <a:ext cx="0" cy="0"/>
          <a:chOff x="0" y="0"/>
          <a:chExt cx="0" cy="0"/>
        </a:xfrm>
      </p:grpSpPr>
      <p:sp>
        <p:nvSpPr>
          <p:cNvPr id="487" name="Google Shape;487;g36306c78292_0_20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488" name="Google Shape;488;g36306c78292_0_20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3"/>
        <p:cNvGrpSpPr/>
        <p:nvPr/>
      </p:nvGrpSpPr>
      <p:grpSpPr>
        <a:xfrm>
          <a:off x="0" y="0"/>
          <a:ext cx="0" cy="0"/>
          <a:chOff x="0" y="0"/>
          <a:chExt cx="0" cy="0"/>
        </a:xfrm>
      </p:grpSpPr>
      <p:sp>
        <p:nvSpPr>
          <p:cNvPr id="494" name="Google Shape;494;p3: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1200">
              <a:solidFill>
                <a:schemeClr val="dk1"/>
              </a:solidFill>
              <a:latin typeface="Calibri"/>
              <a:ea typeface="Calibri"/>
              <a:cs typeface="Calibri"/>
              <a:sym typeface="Calibri"/>
            </a:endParaRPr>
          </a:p>
        </p:txBody>
      </p:sp>
      <p:sp>
        <p:nvSpPr>
          <p:cNvPr id="495" name="Google Shape;495;p3: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400"/>
              <a:buNone/>
            </a:pPr>
            <a:r>
              <a:rPr lang="en-US" sz="1200">
                <a:solidFill>
                  <a:schemeClr val="dk1"/>
                </a:solidFill>
                <a:latin typeface="Calibri"/>
                <a:ea typeface="Calibri"/>
                <a:cs typeface="Calibri"/>
                <a:sym typeface="Calibri"/>
              </a:rPr>
              <a:t>1.7.2013</a:t>
            </a:r>
            <a:endParaRPr/>
          </a:p>
        </p:txBody>
      </p:sp>
      <p:sp>
        <p:nvSpPr>
          <p:cNvPr id="496" name="Google Shape;496;p3:notes"/>
          <p:cNvSpPr>
            <a:spLocks noGrp="1" noRot="1" noChangeAspect="1"/>
          </p:cNvSpPr>
          <p:nvPr>
            <p:ph type="sldImg" idx="3"/>
          </p:nvPr>
        </p:nvSpPr>
        <p:spPr>
          <a:xfrm>
            <a:off x="2857500" y="512763"/>
            <a:ext cx="3429000"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7" name="Google Shape;497;p3: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98" name="Google Shape;498;p3: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endParaRPr sz="1200">
              <a:solidFill>
                <a:schemeClr val="dk1"/>
              </a:solidFill>
              <a:latin typeface="Calibri"/>
              <a:ea typeface="Calibri"/>
              <a:cs typeface="Calibri"/>
              <a:sym typeface="Calibri"/>
            </a:endParaRPr>
          </a:p>
        </p:txBody>
      </p:sp>
      <p:sp>
        <p:nvSpPr>
          <p:cNvPr id="499" name="Google Shape;499;p3: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200"/>
              <a:buNone/>
            </a:pPr>
            <a:r>
              <a:rPr lang="en-US" sz="1200">
                <a:solidFill>
                  <a:schemeClr val="dk1"/>
                </a:solidFill>
                <a:latin typeface="Calibri"/>
                <a:ea typeface="Calibri"/>
                <a:cs typeface="Calibri"/>
                <a:sym typeface="Calibri"/>
              </a:rPr>
              <a:t>‹#›</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p2: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1200">
              <a:solidFill>
                <a:schemeClr val="dk1"/>
              </a:solidFill>
              <a:latin typeface="Calibri"/>
              <a:ea typeface="Calibri"/>
              <a:cs typeface="Calibri"/>
              <a:sym typeface="Calibri"/>
            </a:endParaRPr>
          </a:p>
        </p:txBody>
      </p:sp>
      <p:sp>
        <p:nvSpPr>
          <p:cNvPr id="282" name="Google Shape;282;p2: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400"/>
              <a:buNone/>
            </a:pPr>
            <a:r>
              <a:rPr lang="en-US" sz="1200">
                <a:solidFill>
                  <a:schemeClr val="dk1"/>
                </a:solidFill>
                <a:latin typeface="Calibri"/>
                <a:ea typeface="Calibri"/>
                <a:cs typeface="Calibri"/>
                <a:sym typeface="Calibri"/>
              </a:rPr>
              <a:t>1.7.2013</a:t>
            </a:r>
            <a:endParaRPr/>
          </a:p>
        </p:txBody>
      </p:sp>
      <p:sp>
        <p:nvSpPr>
          <p:cNvPr id="283" name="Google Shape;283;p2:notes"/>
          <p:cNvSpPr>
            <a:spLocks noGrp="1" noRot="1" noChangeAspect="1"/>
          </p:cNvSpPr>
          <p:nvPr>
            <p:ph type="sldImg" idx="3"/>
          </p:nvPr>
        </p:nvSpPr>
        <p:spPr>
          <a:xfrm>
            <a:off x="2290763" y="512763"/>
            <a:ext cx="4562475"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4" name="Google Shape;284;p2: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a:t>
            </a:r>
            <a:endParaRPr/>
          </a:p>
        </p:txBody>
      </p:sp>
      <p:sp>
        <p:nvSpPr>
          <p:cNvPr id="285" name="Google Shape;285;p2: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endParaRPr sz="1200">
              <a:solidFill>
                <a:schemeClr val="dk1"/>
              </a:solidFill>
              <a:latin typeface="Calibri"/>
              <a:ea typeface="Calibri"/>
              <a:cs typeface="Calibri"/>
              <a:sym typeface="Calibri"/>
            </a:endParaRPr>
          </a:p>
        </p:txBody>
      </p:sp>
      <p:sp>
        <p:nvSpPr>
          <p:cNvPr id="286" name="Google Shape;286;p2: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200"/>
              <a:buNone/>
            </a:pPr>
            <a:r>
              <a:rPr lang="en-US" sz="1200">
                <a:solidFill>
                  <a:schemeClr val="dk1"/>
                </a:solidFill>
                <a:latin typeface="Calibri"/>
                <a:ea typeface="Calibri"/>
                <a:cs typeface="Calibri"/>
                <a:sym typeface="Calibri"/>
              </a:rPr>
              <a:t>‹#›</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g3c7dc9096bb_0_0: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293" name="Google Shape;293;g3c7dc9096bb_0_0: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a:solidFill>
                  <a:schemeClr val="dk1"/>
                </a:solidFill>
                <a:latin typeface="Calibri"/>
                <a:ea typeface="Calibri"/>
                <a:cs typeface="Calibri"/>
                <a:sym typeface="Calibri"/>
              </a:rPr>
              <a:t>1.7.2013</a:t>
            </a:r>
            <a:endParaRPr/>
          </a:p>
        </p:txBody>
      </p:sp>
      <p:sp>
        <p:nvSpPr>
          <p:cNvPr id="294" name="Google Shape;294;g3c7dc9096bb_0_0:notes"/>
          <p:cNvSpPr>
            <a:spLocks noGrp="1" noRot="1" noChangeAspect="1"/>
          </p:cNvSpPr>
          <p:nvPr>
            <p:ph type="sldImg" idx="3"/>
          </p:nvPr>
        </p:nvSpPr>
        <p:spPr>
          <a:xfrm>
            <a:off x="2290763" y="512763"/>
            <a:ext cx="4562400" cy="2567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5" name="Google Shape;295;g3c7dc9096bb_0_0:notes"/>
          <p:cNvSpPr txBox="1">
            <a:spLocks noGrp="1"/>
          </p:cNvSpPr>
          <p:nvPr>
            <p:ph type="body" idx="1"/>
          </p:nvPr>
        </p:nvSpPr>
        <p:spPr>
          <a:xfrm>
            <a:off x="914400" y="3251200"/>
            <a:ext cx="7315200" cy="30813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a:t>
            </a:r>
            <a:endParaRPr/>
          </a:p>
        </p:txBody>
      </p:sp>
      <p:sp>
        <p:nvSpPr>
          <p:cNvPr id="296" name="Google Shape;296;g3c7dc9096bb_0_0:notes"/>
          <p:cNvSpPr txBox="1">
            <a:spLocks noGrp="1"/>
          </p:cNvSpPr>
          <p:nvPr>
            <p:ph type="ftr" idx="11"/>
          </p:nvPr>
        </p:nvSpPr>
        <p:spPr>
          <a:xfrm>
            <a:off x="0" y="6502400"/>
            <a:ext cx="3962400" cy="3414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297" name="Google Shape;297;g3c7dc9096bb_0_0:notes"/>
          <p:cNvSpPr txBox="1">
            <a:spLocks noGrp="1"/>
          </p:cNvSpPr>
          <p:nvPr>
            <p:ph type="sldNum" idx="12"/>
          </p:nvPr>
        </p:nvSpPr>
        <p:spPr>
          <a:xfrm>
            <a:off x="5180013" y="6502400"/>
            <a:ext cx="3962400" cy="3414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a:solidFill>
                  <a:schemeClr val="dk1"/>
                </a:solidFill>
                <a:latin typeface="Calibri"/>
                <a:ea typeface="Calibri"/>
                <a:cs typeface="Calibri"/>
                <a:sym typeface="Calibri"/>
              </a:rPr>
              <a:t>‹#›</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311" name="Google Shape;311;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g36306c78292_0_36: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1200">
              <a:solidFill>
                <a:schemeClr val="dk1"/>
              </a:solidFill>
              <a:latin typeface="Calibri"/>
              <a:ea typeface="Calibri"/>
              <a:cs typeface="Calibri"/>
              <a:sym typeface="Calibri"/>
            </a:endParaRPr>
          </a:p>
        </p:txBody>
      </p:sp>
      <p:sp>
        <p:nvSpPr>
          <p:cNvPr id="324" name="Google Shape;324;g36306c78292_0_36: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400"/>
              <a:buNone/>
            </a:pPr>
            <a:r>
              <a:rPr lang="en-US" sz="1200">
                <a:solidFill>
                  <a:schemeClr val="dk1"/>
                </a:solidFill>
                <a:latin typeface="Calibri"/>
                <a:ea typeface="Calibri"/>
                <a:cs typeface="Calibri"/>
                <a:sym typeface="Calibri"/>
              </a:rPr>
              <a:t>1.7.2013</a:t>
            </a:r>
            <a:endParaRPr/>
          </a:p>
        </p:txBody>
      </p:sp>
      <p:sp>
        <p:nvSpPr>
          <p:cNvPr id="325" name="Google Shape;325;g36306c78292_0_36:notes"/>
          <p:cNvSpPr>
            <a:spLocks noGrp="1" noRot="1" noChangeAspect="1"/>
          </p:cNvSpPr>
          <p:nvPr>
            <p:ph type="sldImg" idx="3"/>
          </p:nvPr>
        </p:nvSpPr>
        <p:spPr>
          <a:xfrm>
            <a:off x="2290763" y="512763"/>
            <a:ext cx="4562400" cy="2567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6" name="Google Shape;326;g36306c78292_0_36:notes"/>
          <p:cNvSpPr txBox="1">
            <a:spLocks noGrp="1"/>
          </p:cNvSpPr>
          <p:nvPr>
            <p:ph type="body" idx="1"/>
          </p:nvPr>
        </p:nvSpPr>
        <p:spPr>
          <a:xfrm>
            <a:off x="914400" y="3251200"/>
            <a:ext cx="7315200" cy="3081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a:t>
            </a:r>
            <a:endParaRPr/>
          </a:p>
        </p:txBody>
      </p:sp>
      <p:sp>
        <p:nvSpPr>
          <p:cNvPr id="327" name="Google Shape;327;g36306c78292_0_36:notes"/>
          <p:cNvSpPr txBox="1">
            <a:spLocks noGrp="1"/>
          </p:cNvSpPr>
          <p:nvPr>
            <p:ph type="ftr" idx="11"/>
          </p:nvPr>
        </p:nvSpPr>
        <p:spPr>
          <a:xfrm>
            <a:off x="0" y="6502400"/>
            <a:ext cx="3962400" cy="3414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endParaRPr sz="1200">
              <a:solidFill>
                <a:schemeClr val="dk1"/>
              </a:solidFill>
              <a:latin typeface="Calibri"/>
              <a:ea typeface="Calibri"/>
              <a:cs typeface="Calibri"/>
              <a:sym typeface="Calibri"/>
            </a:endParaRPr>
          </a:p>
        </p:txBody>
      </p:sp>
      <p:sp>
        <p:nvSpPr>
          <p:cNvPr id="328" name="Google Shape;328;g36306c78292_0_36:notes"/>
          <p:cNvSpPr txBox="1">
            <a:spLocks noGrp="1"/>
          </p:cNvSpPr>
          <p:nvPr>
            <p:ph type="sldNum" idx="12"/>
          </p:nvPr>
        </p:nvSpPr>
        <p:spPr>
          <a:xfrm>
            <a:off x="5180013" y="6502400"/>
            <a:ext cx="3962400" cy="3414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200"/>
              <a:buNone/>
            </a:pPr>
            <a:r>
              <a:rPr lang="en-US" sz="1200">
                <a:solidFill>
                  <a:schemeClr val="dk1"/>
                </a:solidFill>
                <a:latin typeface="Calibri"/>
                <a:ea typeface="Calibri"/>
                <a:cs typeface="Calibri"/>
                <a:sym typeface="Calibri"/>
              </a:rPr>
              <a:t>‹#›</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g3c7dc9096bb_0_16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335" name="Google Shape;335;g3c7dc9096bb_0_16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8" name="Google Shape;348;p1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rgbClr val="FFFFFF"/>
              </a:buClr>
              <a:buSzPts val="1400"/>
              <a:buFont typeface="Arial"/>
              <a:buNone/>
            </a:pPr>
            <a:r>
              <a:rPr lang="en-US" sz="1200">
                <a:solidFill>
                  <a:srgbClr val="FFFFFF"/>
                </a:solidFill>
                <a:latin typeface="Arial"/>
                <a:ea typeface="Arial"/>
                <a:cs typeface="Arial"/>
                <a:sym typeface="Arial"/>
              </a:rPr>
              <a:t>An investor’s perspective            on universities</a:t>
            </a:r>
            <a:endParaRPr/>
          </a:p>
          <a:p>
            <a:pPr marL="0" lvl="0" indent="0" algn="ctr" rtl="0">
              <a:lnSpc>
                <a:spcPct val="100000"/>
              </a:lnSpc>
              <a:spcBef>
                <a:spcPts val="0"/>
              </a:spcBef>
              <a:spcAft>
                <a:spcPts val="0"/>
              </a:spcAft>
              <a:buClr>
                <a:schemeClr val="dk1"/>
              </a:buClr>
              <a:buSzPts val="1400"/>
              <a:buFont typeface="Calibri"/>
              <a:buNone/>
            </a:pPr>
            <a:endParaRPr sz="1200">
              <a:solidFill>
                <a:srgbClr val="FFFFFF"/>
              </a:solidFill>
              <a:latin typeface="Arial"/>
              <a:ea typeface="Arial"/>
              <a:cs typeface="Arial"/>
              <a:sym typeface="Arial"/>
            </a:endParaRPr>
          </a:p>
          <a:p>
            <a:pPr marL="0" lvl="0" indent="0" algn="ctr" rtl="0">
              <a:lnSpc>
                <a:spcPct val="100000"/>
              </a:lnSpc>
              <a:spcBef>
                <a:spcPts val="0"/>
              </a:spcBef>
              <a:spcAft>
                <a:spcPts val="0"/>
              </a:spcAft>
              <a:buClr>
                <a:srgbClr val="FFFFFF"/>
              </a:buClr>
              <a:buSzPts val="1400"/>
              <a:buFont typeface="Arial"/>
              <a:buNone/>
            </a:pPr>
            <a:r>
              <a:rPr lang="en-US" sz="1200">
                <a:solidFill>
                  <a:srgbClr val="FFFFFF"/>
                </a:solidFill>
                <a:latin typeface="Arial"/>
                <a:ea typeface="Arial"/>
                <a:cs typeface="Arial"/>
                <a:sym typeface="Arial"/>
              </a:rPr>
              <a:t>ILKKA KIVIMÄKI</a:t>
            </a:r>
            <a:endParaRPr/>
          </a:p>
          <a:p>
            <a:pPr marL="0" lvl="0" indent="0" algn="l" rtl="0">
              <a:lnSpc>
                <a:spcPct val="100000"/>
              </a:lnSpc>
              <a:spcBef>
                <a:spcPts val="0"/>
              </a:spcBef>
              <a:spcAft>
                <a:spcPts val="0"/>
              </a:spcAft>
              <a:buClr>
                <a:schemeClr val="dk1"/>
              </a:buClr>
              <a:buSzPts val="1400"/>
              <a:buFont typeface="Calibri"/>
              <a:buNone/>
            </a:pPr>
            <a:endParaRPr/>
          </a:p>
        </p:txBody>
      </p:sp>
      <p:sp>
        <p:nvSpPr>
          <p:cNvPr id="349" name="Google Shape;349;p1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7</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Google Shape;376;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7" name="Google Shape;377;p1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a:p>
          <a:p>
            <a:pPr marL="0" lvl="0" indent="0" algn="l" rtl="0">
              <a:lnSpc>
                <a:spcPct val="100000"/>
              </a:lnSpc>
              <a:spcBef>
                <a:spcPts val="0"/>
              </a:spcBef>
              <a:spcAft>
                <a:spcPts val="0"/>
              </a:spcAft>
              <a:buClr>
                <a:schemeClr val="dk1"/>
              </a:buClr>
              <a:buSzPts val="1400"/>
              <a:buFont typeface="Calibri"/>
              <a:buNone/>
            </a:pPr>
            <a:endParaRPr/>
          </a:p>
        </p:txBody>
      </p:sp>
      <p:sp>
        <p:nvSpPr>
          <p:cNvPr id="378" name="Google Shape;378;p1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8</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
        <p:cNvGrpSpPr/>
        <p:nvPr/>
      </p:nvGrpSpPr>
      <p:grpSpPr>
        <a:xfrm>
          <a:off x="0" y="0"/>
          <a:ext cx="0" cy="0"/>
          <a:chOff x="0" y="0"/>
          <a:chExt cx="0" cy="0"/>
        </a:xfrm>
      </p:grpSpPr>
      <p:sp>
        <p:nvSpPr>
          <p:cNvPr id="408" name="Google Shape;408;g36306c78292_0_10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409" name="Google Shape;409;g36306c78292_0_10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3_Title Slide">
  <p:cSld name="3_Title Slide">
    <p:spTree>
      <p:nvGrpSpPr>
        <p:cNvPr id="1" name="Shape 13"/>
        <p:cNvGrpSpPr/>
        <p:nvPr/>
      </p:nvGrpSpPr>
      <p:grpSpPr>
        <a:xfrm>
          <a:off x="0" y="0"/>
          <a:ext cx="0" cy="0"/>
          <a:chOff x="0" y="0"/>
          <a:chExt cx="0" cy="0"/>
        </a:xfrm>
      </p:grpSpPr>
      <p:pic>
        <p:nvPicPr>
          <p:cNvPr id="14" name="Google Shape;14;p41" descr="A picture containing outdoor&#10;&#10;Description automatically generated"/>
          <p:cNvPicPr preferRelativeResize="0"/>
          <p:nvPr/>
        </p:nvPicPr>
        <p:blipFill rotWithShape="1">
          <a:blip r:embed="rId2">
            <a:alphaModFix/>
          </a:blip>
          <a:srcRect/>
          <a:stretch/>
        </p:blipFill>
        <p:spPr>
          <a:xfrm>
            <a:off x="0" y="506"/>
            <a:ext cx="18288000" cy="10286495"/>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6"/>
        <p:cNvGrpSpPr/>
        <p:nvPr/>
      </p:nvGrpSpPr>
      <p:grpSpPr>
        <a:xfrm>
          <a:off x="0" y="0"/>
          <a:ext cx="0" cy="0"/>
          <a:chOff x="0" y="0"/>
          <a:chExt cx="0" cy="0"/>
        </a:xfrm>
      </p:grpSpPr>
      <p:sp>
        <p:nvSpPr>
          <p:cNvPr id="47" name="Google Shape;47;p76"/>
          <p:cNvSpPr txBox="1">
            <a:spLocks noGrp="1"/>
          </p:cNvSpPr>
          <p:nvPr>
            <p:ph type="title"/>
          </p:nvPr>
        </p:nvSpPr>
        <p:spPr>
          <a:xfrm>
            <a:off x="623400" y="890051"/>
            <a:ext cx="17041200" cy="11454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48" name="Google Shape;48;p76"/>
          <p:cNvSpPr txBox="1">
            <a:spLocks noGrp="1"/>
          </p:cNvSpPr>
          <p:nvPr>
            <p:ph type="sldNum" idx="12"/>
          </p:nvPr>
        </p:nvSpPr>
        <p:spPr>
          <a:xfrm>
            <a:off x="16944917" y="9326435"/>
            <a:ext cx="1097400" cy="7872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chemeClr val="dk2"/>
              </a:buClr>
              <a:buSzPts val="1333"/>
              <a:buFont typeface="Arial"/>
              <a:buNone/>
              <a:defRPr sz="2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chemeClr val="dk2"/>
              </a:buClr>
              <a:buSzPts val="1333"/>
              <a:buFont typeface="Arial"/>
              <a:buNone/>
              <a:defRPr sz="2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chemeClr val="dk2"/>
              </a:buClr>
              <a:buSzPts val="1333"/>
              <a:buFont typeface="Arial"/>
              <a:buNone/>
              <a:defRPr sz="2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chemeClr val="dk2"/>
              </a:buClr>
              <a:buSzPts val="1333"/>
              <a:buFont typeface="Arial"/>
              <a:buNone/>
              <a:defRPr sz="2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chemeClr val="dk2"/>
              </a:buClr>
              <a:buSzPts val="1333"/>
              <a:buFont typeface="Arial"/>
              <a:buNone/>
              <a:defRPr sz="2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chemeClr val="dk2"/>
              </a:buClr>
              <a:buSzPts val="1333"/>
              <a:buFont typeface="Arial"/>
              <a:buNone/>
              <a:defRPr sz="2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chemeClr val="dk2"/>
              </a:buClr>
              <a:buSzPts val="1333"/>
              <a:buFont typeface="Arial"/>
              <a:buNone/>
              <a:defRPr sz="2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chemeClr val="dk2"/>
              </a:buClr>
              <a:buSzPts val="1333"/>
              <a:buFont typeface="Arial"/>
              <a:buNone/>
              <a:defRPr sz="2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chemeClr val="dk2"/>
              </a:buClr>
              <a:buSzPts val="1333"/>
              <a:buFont typeface="Arial"/>
              <a:buNone/>
              <a:defRPr sz="2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49"/>
        <p:cNvGrpSpPr/>
        <p:nvPr/>
      </p:nvGrpSpPr>
      <p:grpSpPr>
        <a:xfrm>
          <a:off x="0" y="0"/>
          <a:ext cx="0" cy="0"/>
          <a:chOff x="0" y="0"/>
          <a:chExt cx="0" cy="0"/>
        </a:xfrm>
      </p:grpSpPr>
      <p:sp>
        <p:nvSpPr>
          <p:cNvPr id="50" name="Google Shape;50;p77"/>
          <p:cNvSpPr txBox="1">
            <a:spLocks noGrp="1"/>
          </p:cNvSpPr>
          <p:nvPr>
            <p:ph type="title"/>
          </p:nvPr>
        </p:nvSpPr>
        <p:spPr>
          <a:xfrm>
            <a:off x="623400" y="1111200"/>
            <a:ext cx="5616000" cy="15114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SzPts val="2400"/>
              <a:buNone/>
              <a:defRPr sz="4800"/>
            </a:lvl1pPr>
            <a:lvl2pPr lvl="1" algn="l">
              <a:lnSpc>
                <a:spcPct val="100000"/>
              </a:lnSpc>
              <a:spcBef>
                <a:spcPts val="0"/>
              </a:spcBef>
              <a:spcAft>
                <a:spcPts val="0"/>
              </a:spcAft>
              <a:buSzPts val="2400"/>
              <a:buNone/>
              <a:defRPr sz="4800"/>
            </a:lvl2pPr>
            <a:lvl3pPr lvl="2" algn="l">
              <a:lnSpc>
                <a:spcPct val="100000"/>
              </a:lnSpc>
              <a:spcBef>
                <a:spcPts val="0"/>
              </a:spcBef>
              <a:spcAft>
                <a:spcPts val="0"/>
              </a:spcAft>
              <a:buSzPts val="2400"/>
              <a:buNone/>
              <a:defRPr sz="4800"/>
            </a:lvl3pPr>
            <a:lvl4pPr lvl="3" algn="l">
              <a:lnSpc>
                <a:spcPct val="100000"/>
              </a:lnSpc>
              <a:spcBef>
                <a:spcPts val="0"/>
              </a:spcBef>
              <a:spcAft>
                <a:spcPts val="0"/>
              </a:spcAft>
              <a:buSzPts val="2400"/>
              <a:buNone/>
              <a:defRPr sz="4800"/>
            </a:lvl4pPr>
            <a:lvl5pPr lvl="4" algn="l">
              <a:lnSpc>
                <a:spcPct val="100000"/>
              </a:lnSpc>
              <a:spcBef>
                <a:spcPts val="0"/>
              </a:spcBef>
              <a:spcAft>
                <a:spcPts val="0"/>
              </a:spcAft>
              <a:buSzPts val="2400"/>
              <a:buNone/>
              <a:defRPr sz="4800"/>
            </a:lvl5pPr>
            <a:lvl6pPr lvl="5" algn="l">
              <a:lnSpc>
                <a:spcPct val="100000"/>
              </a:lnSpc>
              <a:spcBef>
                <a:spcPts val="0"/>
              </a:spcBef>
              <a:spcAft>
                <a:spcPts val="0"/>
              </a:spcAft>
              <a:buSzPts val="2400"/>
              <a:buNone/>
              <a:defRPr sz="4800"/>
            </a:lvl6pPr>
            <a:lvl7pPr lvl="6" algn="l">
              <a:lnSpc>
                <a:spcPct val="100000"/>
              </a:lnSpc>
              <a:spcBef>
                <a:spcPts val="0"/>
              </a:spcBef>
              <a:spcAft>
                <a:spcPts val="0"/>
              </a:spcAft>
              <a:buSzPts val="2400"/>
              <a:buNone/>
              <a:defRPr sz="4800"/>
            </a:lvl7pPr>
            <a:lvl8pPr lvl="7" algn="l">
              <a:lnSpc>
                <a:spcPct val="100000"/>
              </a:lnSpc>
              <a:spcBef>
                <a:spcPts val="0"/>
              </a:spcBef>
              <a:spcAft>
                <a:spcPts val="0"/>
              </a:spcAft>
              <a:buSzPts val="2400"/>
              <a:buNone/>
              <a:defRPr sz="4800"/>
            </a:lvl8pPr>
            <a:lvl9pPr lvl="8" algn="l">
              <a:lnSpc>
                <a:spcPct val="100000"/>
              </a:lnSpc>
              <a:spcBef>
                <a:spcPts val="0"/>
              </a:spcBef>
              <a:spcAft>
                <a:spcPts val="0"/>
              </a:spcAft>
              <a:buSzPts val="2400"/>
              <a:buNone/>
              <a:defRPr sz="4800"/>
            </a:lvl9pPr>
          </a:lstStyle>
          <a:p>
            <a:endParaRPr/>
          </a:p>
        </p:txBody>
      </p:sp>
      <p:sp>
        <p:nvSpPr>
          <p:cNvPr id="51" name="Google Shape;51;p77"/>
          <p:cNvSpPr txBox="1">
            <a:spLocks noGrp="1"/>
          </p:cNvSpPr>
          <p:nvPr>
            <p:ph type="body" idx="1"/>
          </p:nvPr>
        </p:nvSpPr>
        <p:spPr>
          <a:xfrm>
            <a:off x="623400" y="2779200"/>
            <a:ext cx="5616000" cy="6358800"/>
          </a:xfrm>
          <a:prstGeom prst="rect">
            <a:avLst/>
          </a:prstGeom>
          <a:noFill/>
          <a:ln>
            <a:noFill/>
          </a:ln>
        </p:spPr>
        <p:txBody>
          <a:bodyPr spcFirstLastPara="1" wrap="square" lIns="91425" tIns="91425" rIns="91425" bIns="91425" anchor="t" anchorCtr="0">
            <a:normAutofit/>
          </a:bodyPr>
          <a:lstStyle>
            <a:lvl1pPr marL="457200" lvl="0" indent="-304800" algn="l">
              <a:lnSpc>
                <a:spcPct val="115000"/>
              </a:lnSpc>
              <a:spcBef>
                <a:spcPts val="0"/>
              </a:spcBef>
              <a:spcAft>
                <a:spcPts val="0"/>
              </a:spcAft>
              <a:buSzPts val="1200"/>
              <a:buChar char="●"/>
              <a:defRPr sz="2400"/>
            </a:lvl1pPr>
            <a:lvl2pPr marL="914400" lvl="1" indent="-304800" algn="l">
              <a:lnSpc>
                <a:spcPct val="115000"/>
              </a:lnSpc>
              <a:spcBef>
                <a:spcPts val="0"/>
              </a:spcBef>
              <a:spcAft>
                <a:spcPts val="0"/>
              </a:spcAft>
              <a:buSzPts val="1200"/>
              <a:buChar char="○"/>
              <a:defRPr sz="2400"/>
            </a:lvl2pPr>
            <a:lvl3pPr marL="1371600" lvl="2" indent="-304800" algn="l">
              <a:lnSpc>
                <a:spcPct val="115000"/>
              </a:lnSpc>
              <a:spcBef>
                <a:spcPts val="0"/>
              </a:spcBef>
              <a:spcAft>
                <a:spcPts val="0"/>
              </a:spcAft>
              <a:buSzPts val="1200"/>
              <a:buChar char="■"/>
              <a:defRPr sz="2400"/>
            </a:lvl3pPr>
            <a:lvl4pPr marL="1828800" lvl="3" indent="-304800" algn="l">
              <a:lnSpc>
                <a:spcPct val="115000"/>
              </a:lnSpc>
              <a:spcBef>
                <a:spcPts val="0"/>
              </a:spcBef>
              <a:spcAft>
                <a:spcPts val="0"/>
              </a:spcAft>
              <a:buSzPts val="1200"/>
              <a:buChar char="●"/>
              <a:defRPr sz="2400"/>
            </a:lvl4pPr>
            <a:lvl5pPr marL="2286000" lvl="4" indent="-304800" algn="l">
              <a:lnSpc>
                <a:spcPct val="115000"/>
              </a:lnSpc>
              <a:spcBef>
                <a:spcPts val="0"/>
              </a:spcBef>
              <a:spcAft>
                <a:spcPts val="0"/>
              </a:spcAft>
              <a:buSzPts val="1200"/>
              <a:buChar char="○"/>
              <a:defRPr sz="2400"/>
            </a:lvl5pPr>
            <a:lvl6pPr marL="2743200" lvl="5" indent="-304800" algn="l">
              <a:lnSpc>
                <a:spcPct val="115000"/>
              </a:lnSpc>
              <a:spcBef>
                <a:spcPts val="0"/>
              </a:spcBef>
              <a:spcAft>
                <a:spcPts val="0"/>
              </a:spcAft>
              <a:buSzPts val="1200"/>
              <a:buChar char="■"/>
              <a:defRPr sz="2400"/>
            </a:lvl6pPr>
            <a:lvl7pPr marL="3200400" lvl="6" indent="-304800" algn="l">
              <a:lnSpc>
                <a:spcPct val="115000"/>
              </a:lnSpc>
              <a:spcBef>
                <a:spcPts val="0"/>
              </a:spcBef>
              <a:spcAft>
                <a:spcPts val="0"/>
              </a:spcAft>
              <a:buSzPts val="1200"/>
              <a:buChar char="●"/>
              <a:defRPr sz="2400"/>
            </a:lvl7pPr>
            <a:lvl8pPr marL="3657600" lvl="7" indent="-304800" algn="l">
              <a:lnSpc>
                <a:spcPct val="115000"/>
              </a:lnSpc>
              <a:spcBef>
                <a:spcPts val="0"/>
              </a:spcBef>
              <a:spcAft>
                <a:spcPts val="0"/>
              </a:spcAft>
              <a:buSzPts val="1200"/>
              <a:buChar char="○"/>
              <a:defRPr sz="2400"/>
            </a:lvl8pPr>
            <a:lvl9pPr marL="4114800" lvl="8" indent="-304800" algn="l">
              <a:lnSpc>
                <a:spcPct val="115000"/>
              </a:lnSpc>
              <a:spcBef>
                <a:spcPts val="0"/>
              </a:spcBef>
              <a:spcAft>
                <a:spcPts val="0"/>
              </a:spcAft>
              <a:buSzPts val="1200"/>
              <a:buChar char="■"/>
              <a:defRPr sz="2400"/>
            </a:lvl9pPr>
          </a:lstStyle>
          <a:p>
            <a:endParaRPr/>
          </a:p>
        </p:txBody>
      </p:sp>
      <p:sp>
        <p:nvSpPr>
          <p:cNvPr id="52" name="Google Shape;52;p77"/>
          <p:cNvSpPr txBox="1">
            <a:spLocks noGrp="1"/>
          </p:cNvSpPr>
          <p:nvPr>
            <p:ph type="sldNum" idx="12"/>
          </p:nvPr>
        </p:nvSpPr>
        <p:spPr>
          <a:xfrm>
            <a:off x="16944917" y="9326435"/>
            <a:ext cx="1097400" cy="7872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chemeClr val="dk2"/>
              </a:buClr>
              <a:buSzPts val="1333"/>
              <a:buFont typeface="Arial"/>
              <a:buNone/>
              <a:defRPr sz="2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chemeClr val="dk2"/>
              </a:buClr>
              <a:buSzPts val="1333"/>
              <a:buFont typeface="Arial"/>
              <a:buNone/>
              <a:defRPr sz="2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chemeClr val="dk2"/>
              </a:buClr>
              <a:buSzPts val="1333"/>
              <a:buFont typeface="Arial"/>
              <a:buNone/>
              <a:defRPr sz="2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chemeClr val="dk2"/>
              </a:buClr>
              <a:buSzPts val="1333"/>
              <a:buFont typeface="Arial"/>
              <a:buNone/>
              <a:defRPr sz="2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chemeClr val="dk2"/>
              </a:buClr>
              <a:buSzPts val="1333"/>
              <a:buFont typeface="Arial"/>
              <a:buNone/>
              <a:defRPr sz="2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chemeClr val="dk2"/>
              </a:buClr>
              <a:buSzPts val="1333"/>
              <a:buFont typeface="Arial"/>
              <a:buNone/>
              <a:defRPr sz="2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chemeClr val="dk2"/>
              </a:buClr>
              <a:buSzPts val="1333"/>
              <a:buFont typeface="Arial"/>
              <a:buNone/>
              <a:defRPr sz="2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chemeClr val="dk2"/>
              </a:buClr>
              <a:buSzPts val="1333"/>
              <a:buFont typeface="Arial"/>
              <a:buNone/>
              <a:defRPr sz="2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chemeClr val="dk2"/>
              </a:buClr>
              <a:buSzPts val="1333"/>
              <a:buFont typeface="Arial"/>
              <a:buNone/>
              <a:defRPr sz="2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53"/>
        <p:cNvGrpSpPr/>
        <p:nvPr/>
      </p:nvGrpSpPr>
      <p:grpSpPr>
        <a:xfrm>
          <a:off x="0" y="0"/>
          <a:ext cx="0" cy="0"/>
          <a:chOff x="0" y="0"/>
          <a:chExt cx="0" cy="0"/>
        </a:xfrm>
      </p:grpSpPr>
      <p:sp>
        <p:nvSpPr>
          <p:cNvPr id="54" name="Google Shape;54;p78"/>
          <p:cNvSpPr txBox="1">
            <a:spLocks noGrp="1"/>
          </p:cNvSpPr>
          <p:nvPr>
            <p:ph type="title"/>
          </p:nvPr>
        </p:nvSpPr>
        <p:spPr>
          <a:xfrm>
            <a:off x="980501" y="900300"/>
            <a:ext cx="12735600" cy="8181600"/>
          </a:xfrm>
          <a:prstGeom prst="rect">
            <a:avLst/>
          </a:prstGeom>
          <a:noFill/>
          <a:ln>
            <a:noFill/>
          </a:ln>
        </p:spPr>
        <p:txBody>
          <a:bodyPr spcFirstLastPara="1" wrap="square" lIns="91425" tIns="91425" rIns="91425" bIns="91425" anchor="ctr" anchorCtr="0">
            <a:normAutofit/>
          </a:bodyPr>
          <a:lstStyle>
            <a:lvl1pPr lvl="0" algn="l">
              <a:lnSpc>
                <a:spcPct val="100000"/>
              </a:lnSpc>
              <a:spcBef>
                <a:spcPts val="0"/>
              </a:spcBef>
              <a:spcAft>
                <a:spcPts val="0"/>
              </a:spcAft>
              <a:buSzPts val="4800"/>
              <a:buNone/>
              <a:defRPr sz="9600"/>
            </a:lvl1pPr>
            <a:lvl2pPr lvl="1" algn="l">
              <a:lnSpc>
                <a:spcPct val="100000"/>
              </a:lnSpc>
              <a:spcBef>
                <a:spcPts val="0"/>
              </a:spcBef>
              <a:spcAft>
                <a:spcPts val="0"/>
              </a:spcAft>
              <a:buSzPts val="4800"/>
              <a:buNone/>
              <a:defRPr sz="9600"/>
            </a:lvl2pPr>
            <a:lvl3pPr lvl="2" algn="l">
              <a:lnSpc>
                <a:spcPct val="100000"/>
              </a:lnSpc>
              <a:spcBef>
                <a:spcPts val="0"/>
              </a:spcBef>
              <a:spcAft>
                <a:spcPts val="0"/>
              </a:spcAft>
              <a:buSzPts val="4800"/>
              <a:buNone/>
              <a:defRPr sz="9600"/>
            </a:lvl3pPr>
            <a:lvl4pPr lvl="3" algn="l">
              <a:lnSpc>
                <a:spcPct val="100000"/>
              </a:lnSpc>
              <a:spcBef>
                <a:spcPts val="0"/>
              </a:spcBef>
              <a:spcAft>
                <a:spcPts val="0"/>
              </a:spcAft>
              <a:buSzPts val="4800"/>
              <a:buNone/>
              <a:defRPr sz="9600"/>
            </a:lvl4pPr>
            <a:lvl5pPr lvl="4" algn="l">
              <a:lnSpc>
                <a:spcPct val="100000"/>
              </a:lnSpc>
              <a:spcBef>
                <a:spcPts val="0"/>
              </a:spcBef>
              <a:spcAft>
                <a:spcPts val="0"/>
              </a:spcAft>
              <a:buSzPts val="4800"/>
              <a:buNone/>
              <a:defRPr sz="9600"/>
            </a:lvl5pPr>
            <a:lvl6pPr lvl="5" algn="l">
              <a:lnSpc>
                <a:spcPct val="100000"/>
              </a:lnSpc>
              <a:spcBef>
                <a:spcPts val="0"/>
              </a:spcBef>
              <a:spcAft>
                <a:spcPts val="0"/>
              </a:spcAft>
              <a:buSzPts val="4800"/>
              <a:buNone/>
              <a:defRPr sz="9600"/>
            </a:lvl6pPr>
            <a:lvl7pPr lvl="6" algn="l">
              <a:lnSpc>
                <a:spcPct val="100000"/>
              </a:lnSpc>
              <a:spcBef>
                <a:spcPts val="0"/>
              </a:spcBef>
              <a:spcAft>
                <a:spcPts val="0"/>
              </a:spcAft>
              <a:buSzPts val="4800"/>
              <a:buNone/>
              <a:defRPr sz="9600"/>
            </a:lvl7pPr>
            <a:lvl8pPr lvl="7" algn="l">
              <a:lnSpc>
                <a:spcPct val="100000"/>
              </a:lnSpc>
              <a:spcBef>
                <a:spcPts val="0"/>
              </a:spcBef>
              <a:spcAft>
                <a:spcPts val="0"/>
              </a:spcAft>
              <a:buSzPts val="4800"/>
              <a:buNone/>
              <a:defRPr sz="9600"/>
            </a:lvl8pPr>
            <a:lvl9pPr lvl="8" algn="l">
              <a:lnSpc>
                <a:spcPct val="100000"/>
              </a:lnSpc>
              <a:spcBef>
                <a:spcPts val="0"/>
              </a:spcBef>
              <a:spcAft>
                <a:spcPts val="0"/>
              </a:spcAft>
              <a:buSzPts val="4800"/>
              <a:buNone/>
              <a:defRPr sz="9600"/>
            </a:lvl9pPr>
          </a:lstStyle>
          <a:p>
            <a:endParaRPr/>
          </a:p>
        </p:txBody>
      </p:sp>
      <p:sp>
        <p:nvSpPr>
          <p:cNvPr id="55" name="Google Shape;55;p78"/>
          <p:cNvSpPr txBox="1">
            <a:spLocks noGrp="1"/>
          </p:cNvSpPr>
          <p:nvPr>
            <p:ph type="sldNum" idx="12"/>
          </p:nvPr>
        </p:nvSpPr>
        <p:spPr>
          <a:xfrm>
            <a:off x="16944917" y="9326435"/>
            <a:ext cx="1097400" cy="7872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chemeClr val="dk2"/>
              </a:buClr>
              <a:buSzPts val="1333"/>
              <a:buFont typeface="Arial"/>
              <a:buNone/>
              <a:defRPr sz="2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chemeClr val="dk2"/>
              </a:buClr>
              <a:buSzPts val="1333"/>
              <a:buFont typeface="Arial"/>
              <a:buNone/>
              <a:defRPr sz="2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chemeClr val="dk2"/>
              </a:buClr>
              <a:buSzPts val="1333"/>
              <a:buFont typeface="Arial"/>
              <a:buNone/>
              <a:defRPr sz="2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chemeClr val="dk2"/>
              </a:buClr>
              <a:buSzPts val="1333"/>
              <a:buFont typeface="Arial"/>
              <a:buNone/>
              <a:defRPr sz="2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chemeClr val="dk2"/>
              </a:buClr>
              <a:buSzPts val="1333"/>
              <a:buFont typeface="Arial"/>
              <a:buNone/>
              <a:defRPr sz="2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chemeClr val="dk2"/>
              </a:buClr>
              <a:buSzPts val="1333"/>
              <a:buFont typeface="Arial"/>
              <a:buNone/>
              <a:defRPr sz="2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chemeClr val="dk2"/>
              </a:buClr>
              <a:buSzPts val="1333"/>
              <a:buFont typeface="Arial"/>
              <a:buNone/>
              <a:defRPr sz="2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chemeClr val="dk2"/>
              </a:buClr>
              <a:buSzPts val="1333"/>
              <a:buFont typeface="Arial"/>
              <a:buNone/>
              <a:defRPr sz="2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chemeClr val="dk2"/>
              </a:buClr>
              <a:buSzPts val="1333"/>
              <a:buFont typeface="Arial"/>
              <a:buNone/>
              <a:defRPr sz="2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56"/>
        <p:cNvGrpSpPr/>
        <p:nvPr/>
      </p:nvGrpSpPr>
      <p:grpSpPr>
        <a:xfrm>
          <a:off x="0" y="0"/>
          <a:ext cx="0" cy="0"/>
          <a:chOff x="0" y="0"/>
          <a:chExt cx="0" cy="0"/>
        </a:xfrm>
      </p:grpSpPr>
      <p:sp>
        <p:nvSpPr>
          <p:cNvPr id="57" name="Google Shape;57;p79"/>
          <p:cNvSpPr/>
          <p:nvPr/>
        </p:nvSpPr>
        <p:spPr>
          <a:xfrm>
            <a:off x="9144000" y="-251"/>
            <a:ext cx="9144000" cy="10287000"/>
          </a:xfrm>
          <a:prstGeom prst="rect">
            <a:avLst/>
          </a:prstGeom>
          <a:solidFill>
            <a:schemeClr val="lt2"/>
          </a:solidFill>
          <a:ln>
            <a:noFill/>
          </a:ln>
        </p:spPr>
        <p:txBody>
          <a:bodyPr spcFirstLastPara="1" wrap="square" lIns="182850" tIns="182850" rIns="182850" bIns="182850" anchor="ctr" anchorCtr="0">
            <a:noAutofit/>
          </a:bodyPr>
          <a:lstStyle/>
          <a:p>
            <a:pPr marL="0" marR="0" lvl="0" indent="0" algn="l" rtl="0">
              <a:lnSpc>
                <a:spcPct val="100000"/>
              </a:lnSpc>
              <a:spcBef>
                <a:spcPts val="0"/>
              </a:spcBef>
              <a:spcAft>
                <a:spcPts val="0"/>
              </a:spcAft>
              <a:buClr>
                <a:schemeClr val="dk1"/>
              </a:buClr>
              <a:buSzPts val="2400"/>
              <a:buFont typeface="Arial"/>
              <a:buNone/>
            </a:pPr>
            <a:endParaRPr sz="3600" b="0" i="0" u="none" strike="noStrike" cap="none">
              <a:solidFill>
                <a:schemeClr val="dk1"/>
              </a:solidFill>
              <a:latin typeface="Arial"/>
              <a:ea typeface="Arial"/>
              <a:cs typeface="Arial"/>
              <a:sym typeface="Arial"/>
            </a:endParaRPr>
          </a:p>
        </p:txBody>
      </p:sp>
      <p:sp>
        <p:nvSpPr>
          <p:cNvPr id="58" name="Google Shape;58;p79"/>
          <p:cNvSpPr txBox="1">
            <a:spLocks noGrp="1"/>
          </p:cNvSpPr>
          <p:nvPr>
            <p:ph type="title"/>
          </p:nvPr>
        </p:nvSpPr>
        <p:spPr>
          <a:xfrm>
            <a:off x="531000" y="2466350"/>
            <a:ext cx="8090400" cy="29646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4200"/>
              <a:buNone/>
              <a:defRPr sz="8400"/>
            </a:lvl1pPr>
            <a:lvl2pPr lvl="1" algn="ctr">
              <a:lnSpc>
                <a:spcPct val="100000"/>
              </a:lnSpc>
              <a:spcBef>
                <a:spcPts val="0"/>
              </a:spcBef>
              <a:spcAft>
                <a:spcPts val="0"/>
              </a:spcAft>
              <a:buSzPts val="4200"/>
              <a:buNone/>
              <a:defRPr sz="8400"/>
            </a:lvl2pPr>
            <a:lvl3pPr lvl="2" algn="ctr">
              <a:lnSpc>
                <a:spcPct val="100000"/>
              </a:lnSpc>
              <a:spcBef>
                <a:spcPts val="0"/>
              </a:spcBef>
              <a:spcAft>
                <a:spcPts val="0"/>
              </a:spcAft>
              <a:buSzPts val="4200"/>
              <a:buNone/>
              <a:defRPr sz="8400"/>
            </a:lvl3pPr>
            <a:lvl4pPr lvl="3" algn="ctr">
              <a:lnSpc>
                <a:spcPct val="100000"/>
              </a:lnSpc>
              <a:spcBef>
                <a:spcPts val="0"/>
              </a:spcBef>
              <a:spcAft>
                <a:spcPts val="0"/>
              </a:spcAft>
              <a:buSzPts val="4200"/>
              <a:buNone/>
              <a:defRPr sz="8400"/>
            </a:lvl4pPr>
            <a:lvl5pPr lvl="4" algn="ctr">
              <a:lnSpc>
                <a:spcPct val="100000"/>
              </a:lnSpc>
              <a:spcBef>
                <a:spcPts val="0"/>
              </a:spcBef>
              <a:spcAft>
                <a:spcPts val="0"/>
              </a:spcAft>
              <a:buSzPts val="4200"/>
              <a:buNone/>
              <a:defRPr sz="8400"/>
            </a:lvl5pPr>
            <a:lvl6pPr lvl="5" algn="ctr">
              <a:lnSpc>
                <a:spcPct val="100000"/>
              </a:lnSpc>
              <a:spcBef>
                <a:spcPts val="0"/>
              </a:spcBef>
              <a:spcAft>
                <a:spcPts val="0"/>
              </a:spcAft>
              <a:buSzPts val="4200"/>
              <a:buNone/>
              <a:defRPr sz="8400"/>
            </a:lvl6pPr>
            <a:lvl7pPr lvl="6" algn="ctr">
              <a:lnSpc>
                <a:spcPct val="100000"/>
              </a:lnSpc>
              <a:spcBef>
                <a:spcPts val="0"/>
              </a:spcBef>
              <a:spcAft>
                <a:spcPts val="0"/>
              </a:spcAft>
              <a:buSzPts val="4200"/>
              <a:buNone/>
              <a:defRPr sz="8400"/>
            </a:lvl7pPr>
            <a:lvl8pPr lvl="7" algn="ctr">
              <a:lnSpc>
                <a:spcPct val="100000"/>
              </a:lnSpc>
              <a:spcBef>
                <a:spcPts val="0"/>
              </a:spcBef>
              <a:spcAft>
                <a:spcPts val="0"/>
              </a:spcAft>
              <a:buSzPts val="4200"/>
              <a:buNone/>
              <a:defRPr sz="8400"/>
            </a:lvl8pPr>
            <a:lvl9pPr lvl="8" algn="ctr">
              <a:lnSpc>
                <a:spcPct val="100000"/>
              </a:lnSpc>
              <a:spcBef>
                <a:spcPts val="0"/>
              </a:spcBef>
              <a:spcAft>
                <a:spcPts val="0"/>
              </a:spcAft>
              <a:buSzPts val="4200"/>
              <a:buNone/>
              <a:defRPr sz="8400"/>
            </a:lvl9pPr>
          </a:lstStyle>
          <a:p>
            <a:endParaRPr/>
          </a:p>
        </p:txBody>
      </p:sp>
      <p:sp>
        <p:nvSpPr>
          <p:cNvPr id="59" name="Google Shape;59;p79"/>
          <p:cNvSpPr txBox="1">
            <a:spLocks noGrp="1"/>
          </p:cNvSpPr>
          <p:nvPr>
            <p:ph type="subTitle" idx="1"/>
          </p:nvPr>
        </p:nvSpPr>
        <p:spPr>
          <a:xfrm>
            <a:off x="531000" y="5606149"/>
            <a:ext cx="8090400" cy="24702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4200"/>
            </a:lvl1pPr>
            <a:lvl2pPr lvl="1" algn="ctr">
              <a:lnSpc>
                <a:spcPct val="100000"/>
              </a:lnSpc>
              <a:spcBef>
                <a:spcPts val="0"/>
              </a:spcBef>
              <a:spcAft>
                <a:spcPts val="0"/>
              </a:spcAft>
              <a:buSzPts val="2100"/>
              <a:buNone/>
              <a:defRPr sz="4200"/>
            </a:lvl2pPr>
            <a:lvl3pPr lvl="2" algn="ctr">
              <a:lnSpc>
                <a:spcPct val="100000"/>
              </a:lnSpc>
              <a:spcBef>
                <a:spcPts val="0"/>
              </a:spcBef>
              <a:spcAft>
                <a:spcPts val="0"/>
              </a:spcAft>
              <a:buSzPts val="2100"/>
              <a:buNone/>
              <a:defRPr sz="4200"/>
            </a:lvl3pPr>
            <a:lvl4pPr lvl="3" algn="ctr">
              <a:lnSpc>
                <a:spcPct val="100000"/>
              </a:lnSpc>
              <a:spcBef>
                <a:spcPts val="0"/>
              </a:spcBef>
              <a:spcAft>
                <a:spcPts val="0"/>
              </a:spcAft>
              <a:buSzPts val="2100"/>
              <a:buNone/>
              <a:defRPr sz="4200"/>
            </a:lvl4pPr>
            <a:lvl5pPr lvl="4" algn="ctr">
              <a:lnSpc>
                <a:spcPct val="100000"/>
              </a:lnSpc>
              <a:spcBef>
                <a:spcPts val="0"/>
              </a:spcBef>
              <a:spcAft>
                <a:spcPts val="0"/>
              </a:spcAft>
              <a:buSzPts val="2100"/>
              <a:buNone/>
              <a:defRPr sz="4200"/>
            </a:lvl5pPr>
            <a:lvl6pPr lvl="5" algn="ctr">
              <a:lnSpc>
                <a:spcPct val="100000"/>
              </a:lnSpc>
              <a:spcBef>
                <a:spcPts val="0"/>
              </a:spcBef>
              <a:spcAft>
                <a:spcPts val="0"/>
              </a:spcAft>
              <a:buSzPts val="2100"/>
              <a:buNone/>
              <a:defRPr sz="4200"/>
            </a:lvl6pPr>
            <a:lvl7pPr lvl="6" algn="ctr">
              <a:lnSpc>
                <a:spcPct val="100000"/>
              </a:lnSpc>
              <a:spcBef>
                <a:spcPts val="0"/>
              </a:spcBef>
              <a:spcAft>
                <a:spcPts val="0"/>
              </a:spcAft>
              <a:buSzPts val="2100"/>
              <a:buNone/>
              <a:defRPr sz="4200"/>
            </a:lvl7pPr>
            <a:lvl8pPr lvl="7" algn="ctr">
              <a:lnSpc>
                <a:spcPct val="100000"/>
              </a:lnSpc>
              <a:spcBef>
                <a:spcPts val="0"/>
              </a:spcBef>
              <a:spcAft>
                <a:spcPts val="0"/>
              </a:spcAft>
              <a:buSzPts val="2100"/>
              <a:buNone/>
              <a:defRPr sz="4200"/>
            </a:lvl8pPr>
            <a:lvl9pPr lvl="8" algn="ctr">
              <a:lnSpc>
                <a:spcPct val="100000"/>
              </a:lnSpc>
              <a:spcBef>
                <a:spcPts val="0"/>
              </a:spcBef>
              <a:spcAft>
                <a:spcPts val="0"/>
              </a:spcAft>
              <a:buSzPts val="2100"/>
              <a:buNone/>
              <a:defRPr sz="4200"/>
            </a:lvl9pPr>
          </a:lstStyle>
          <a:p>
            <a:endParaRPr/>
          </a:p>
        </p:txBody>
      </p:sp>
      <p:sp>
        <p:nvSpPr>
          <p:cNvPr id="60" name="Google Shape;60;p79"/>
          <p:cNvSpPr txBox="1">
            <a:spLocks noGrp="1"/>
          </p:cNvSpPr>
          <p:nvPr>
            <p:ph type="body" idx="2"/>
          </p:nvPr>
        </p:nvSpPr>
        <p:spPr>
          <a:xfrm>
            <a:off x="9879000" y="1448150"/>
            <a:ext cx="7674000" cy="7390200"/>
          </a:xfrm>
          <a:prstGeom prst="rect">
            <a:avLst/>
          </a:prstGeom>
          <a:noFill/>
          <a:ln>
            <a:noFill/>
          </a:ln>
        </p:spPr>
        <p:txBody>
          <a:bodyPr spcFirstLastPara="1" wrap="square" lIns="91425" tIns="91425" rIns="91425" bIns="91425" anchor="ctr"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61" name="Google Shape;61;p79"/>
          <p:cNvSpPr txBox="1">
            <a:spLocks noGrp="1"/>
          </p:cNvSpPr>
          <p:nvPr>
            <p:ph type="sldNum" idx="12"/>
          </p:nvPr>
        </p:nvSpPr>
        <p:spPr>
          <a:xfrm>
            <a:off x="16944917" y="9326435"/>
            <a:ext cx="1097400" cy="7872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chemeClr val="dk2"/>
              </a:buClr>
              <a:buSzPts val="1333"/>
              <a:buFont typeface="Arial"/>
              <a:buNone/>
              <a:defRPr sz="2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chemeClr val="dk2"/>
              </a:buClr>
              <a:buSzPts val="1333"/>
              <a:buFont typeface="Arial"/>
              <a:buNone/>
              <a:defRPr sz="2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chemeClr val="dk2"/>
              </a:buClr>
              <a:buSzPts val="1333"/>
              <a:buFont typeface="Arial"/>
              <a:buNone/>
              <a:defRPr sz="2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chemeClr val="dk2"/>
              </a:buClr>
              <a:buSzPts val="1333"/>
              <a:buFont typeface="Arial"/>
              <a:buNone/>
              <a:defRPr sz="2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chemeClr val="dk2"/>
              </a:buClr>
              <a:buSzPts val="1333"/>
              <a:buFont typeface="Arial"/>
              <a:buNone/>
              <a:defRPr sz="2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chemeClr val="dk2"/>
              </a:buClr>
              <a:buSzPts val="1333"/>
              <a:buFont typeface="Arial"/>
              <a:buNone/>
              <a:defRPr sz="2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chemeClr val="dk2"/>
              </a:buClr>
              <a:buSzPts val="1333"/>
              <a:buFont typeface="Arial"/>
              <a:buNone/>
              <a:defRPr sz="2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chemeClr val="dk2"/>
              </a:buClr>
              <a:buSzPts val="1333"/>
              <a:buFont typeface="Arial"/>
              <a:buNone/>
              <a:defRPr sz="2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chemeClr val="dk2"/>
              </a:buClr>
              <a:buSzPts val="1333"/>
              <a:buFont typeface="Arial"/>
              <a:buNone/>
              <a:defRPr sz="2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62"/>
        <p:cNvGrpSpPr/>
        <p:nvPr/>
      </p:nvGrpSpPr>
      <p:grpSpPr>
        <a:xfrm>
          <a:off x="0" y="0"/>
          <a:ext cx="0" cy="0"/>
          <a:chOff x="0" y="0"/>
          <a:chExt cx="0" cy="0"/>
        </a:xfrm>
      </p:grpSpPr>
      <p:sp>
        <p:nvSpPr>
          <p:cNvPr id="63" name="Google Shape;63;p80"/>
          <p:cNvSpPr txBox="1">
            <a:spLocks noGrp="1"/>
          </p:cNvSpPr>
          <p:nvPr>
            <p:ph type="body" idx="1"/>
          </p:nvPr>
        </p:nvSpPr>
        <p:spPr>
          <a:xfrm>
            <a:off x="623400" y="8461151"/>
            <a:ext cx="11997600" cy="1210200"/>
          </a:xfrm>
          <a:prstGeom prst="rect">
            <a:avLst/>
          </a:prstGeom>
          <a:noFill/>
          <a:ln>
            <a:noFill/>
          </a:ln>
        </p:spPr>
        <p:txBody>
          <a:bodyPr spcFirstLastPara="1" wrap="square" lIns="91425" tIns="91425" rIns="91425" bIns="91425" anchor="ctr" anchorCtr="0">
            <a:normAutofit/>
          </a:bodyPr>
          <a:lstStyle>
            <a:lvl1pPr marL="457200" lvl="0" indent="-228600" algn="l">
              <a:lnSpc>
                <a:spcPct val="100000"/>
              </a:lnSpc>
              <a:spcBef>
                <a:spcPts val="0"/>
              </a:spcBef>
              <a:spcAft>
                <a:spcPts val="0"/>
              </a:spcAft>
              <a:buSzPts val="1800"/>
              <a:buNone/>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64" name="Google Shape;64;p80"/>
          <p:cNvSpPr txBox="1">
            <a:spLocks noGrp="1"/>
          </p:cNvSpPr>
          <p:nvPr>
            <p:ph type="sldNum" idx="12"/>
          </p:nvPr>
        </p:nvSpPr>
        <p:spPr>
          <a:xfrm>
            <a:off x="16944917" y="9326435"/>
            <a:ext cx="1097400" cy="7872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chemeClr val="dk2"/>
              </a:buClr>
              <a:buSzPts val="1333"/>
              <a:buFont typeface="Arial"/>
              <a:buNone/>
              <a:defRPr sz="2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chemeClr val="dk2"/>
              </a:buClr>
              <a:buSzPts val="1333"/>
              <a:buFont typeface="Arial"/>
              <a:buNone/>
              <a:defRPr sz="2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chemeClr val="dk2"/>
              </a:buClr>
              <a:buSzPts val="1333"/>
              <a:buFont typeface="Arial"/>
              <a:buNone/>
              <a:defRPr sz="2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chemeClr val="dk2"/>
              </a:buClr>
              <a:buSzPts val="1333"/>
              <a:buFont typeface="Arial"/>
              <a:buNone/>
              <a:defRPr sz="2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chemeClr val="dk2"/>
              </a:buClr>
              <a:buSzPts val="1333"/>
              <a:buFont typeface="Arial"/>
              <a:buNone/>
              <a:defRPr sz="2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chemeClr val="dk2"/>
              </a:buClr>
              <a:buSzPts val="1333"/>
              <a:buFont typeface="Arial"/>
              <a:buNone/>
              <a:defRPr sz="2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chemeClr val="dk2"/>
              </a:buClr>
              <a:buSzPts val="1333"/>
              <a:buFont typeface="Arial"/>
              <a:buNone/>
              <a:defRPr sz="2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chemeClr val="dk2"/>
              </a:buClr>
              <a:buSzPts val="1333"/>
              <a:buFont typeface="Arial"/>
              <a:buNone/>
              <a:defRPr sz="2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chemeClr val="dk2"/>
              </a:buClr>
              <a:buSzPts val="1333"/>
              <a:buFont typeface="Arial"/>
              <a:buNone/>
              <a:defRPr sz="2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65"/>
        <p:cNvGrpSpPr/>
        <p:nvPr/>
      </p:nvGrpSpPr>
      <p:grpSpPr>
        <a:xfrm>
          <a:off x="0" y="0"/>
          <a:ext cx="0" cy="0"/>
          <a:chOff x="0" y="0"/>
          <a:chExt cx="0" cy="0"/>
        </a:xfrm>
      </p:grpSpPr>
      <p:sp>
        <p:nvSpPr>
          <p:cNvPr id="66" name="Google Shape;66;p81"/>
          <p:cNvSpPr txBox="1">
            <a:spLocks noGrp="1"/>
          </p:cNvSpPr>
          <p:nvPr>
            <p:ph type="title"/>
          </p:nvPr>
        </p:nvSpPr>
        <p:spPr>
          <a:xfrm>
            <a:off x="623400" y="2212250"/>
            <a:ext cx="17041200" cy="39270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12000"/>
              <a:buNone/>
              <a:defRPr sz="24000"/>
            </a:lvl1pPr>
            <a:lvl2pPr lvl="1" algn="ctr">
              <a:lnSpc>
                <a:spcPct val="100000"/>
              </a:lnSpc>
              <a:spcBef>
                <a:spcPts val="0"/>
              </a:spcBef>
              <a:spcAft>
                <a:spcPts val="0"/>
              </a:spcAft>
              <a:buSzPts val="12000"/>
              <a:buNone/>
              <a:defRPr sz="24000"/>
            </a:lvl2pPr>
            <a:lvl3pPr lvl="2" algn="ctr">
              <a:lnSpc>
                <a:spcPct val="100000"/>
              </a:lnSpc>
              <a:spcBef>
                <a:spcPts val="0"/>
              </a:spcBef>
              <a:spcAft>
                <a:spcPts val="0"/>
              </a:spcAft>
              <a:buSzPts val="12000"/>
              <a:buNone/>
              <a:defRPr sz="24000"/>
            </a:lvl3pPr>
            <a:lvl4pPr lvl="3" algn="ctr">
              <a:lnSpc>
                <a:spcPct val="100000"/>
              </a:lnSpc>
              <a:spcBef>
                <a:spcPts val="0"/>
              </a:spcBef>
              <a:spcAft>
                <a:spcPts val="0"/>
              </a:spcAft>
              <a:buSzPts val="12000"/>
              <a:buNone/>
              <a:defRPr sz="24000"/>
            </a:lvl4pPr>
            <a:lvl5pPr lvl="4" algn="ctr">
              <a:lnSpc>
                <a:spcPct val="100000"/>
              </a:lnSpc>
              <a:spcBef>
                <a:spcPts val="0"/>
              </a:spcBef>
              <a:spcAft>
                <a:spcPts val="0"/>
              </a:spcAft>
              <a:buSzPts val="12000"/>
              <a:buNone/>
              <a:defRPr sz="24000"/>
            </a:lvl5pPr>
            <a:lvl6pPr lvl="5" algn="ctr">
              <a:lnSpc>
                <a:spcPct val="100000"/>
              </a:lnSpc>
              <a:spcBef>
                <a:spcPts val="0"/>
              </a:spcBef>
              <a:spcAft>
                <a:spcPts val="0"/>
              </a:spcAft>
              <a:buSzPts val="12000"/>
              <a:buNone/>
              <a:defRPr sz="24000"/>
            </a:lvl6pPr>
            <a:lvl7pPr lvl="6" algn="ctr">
              <a:lnSpc>
                <a:spcPct val="100000"/>
              </a:lnSpc>
              <a:spcBef>
                <a:spcPts val="0"/>
              </a:spcBef>
              <a:spcAft>
                <a:spcPts val="0"/>
              </a:spcAft>
              <a:buSzPts val="12000"/>
              <a:buNone/>
              <a:defRPr sz="24000"/>
            </a:lvl7pPr>
            <a:lvl8pPr lvl="7" algn="ctr">
              <a:lnSpc>
                <a:spcPct val="100000"/>
              </a:lnSpc>
              <a:spcBef>
                <a:spcPts val="0"/>
              </a:spcBef>
              <a:spcAft>
                <a:spcPts val="0"/>
              </a:spcAft>
              <a:buSzPts val="12000"/>
              <a:buNone/>
              <a:defRPr sz="24000"/>
            </a:lvl8pPr>
            <a:lvl9pPr lvl="8" algn="ctr">
              <a:lnSpc>
                <a:spcPct val="100000"/>
              </a:lnSpc>
              <a:spcBef>
                <a:spcPts val="0"/>
              </a:spcBef>
              <a:spcAft>
                <a:spcPts val="0"/>
              </a:spcAft>
              <a:buSzPts val="12000"/>
              <a:buNone/>
              <a:defRPr sz="24000"/>
            </a:lvl9pPr>
          </a:lstStyle>
          <a:p>
            <a:endParaRPr/>
          </a:p>
        </p:txBody>
      </p:sp>
      <p:sp>
        <p:nvSpPr>
          <p:cNvPr id="67" name="Google Shape;67;p81"/>
          <p:cNvSpPr txBox="1">
            <a:spLocks noGrp="1"/>
          </p:cNvSpPr>
          <p:nvPr>
            <p:ph type="body" idx="1"/>
          </p:nvPr>
        </p:nvSpPr>
        <p:spPr>
          <a:xfrm>
            <a:off x="623400" y="6304451"/>
            <a:ext cx="17041200" cy="2601600"/>
          </a:xfrm>
          <a:prstGeom prst="rect">
            <a:avLst/>
          </a:prstGeom>
          <a:noFill/>
          <a:ln>
            <a:noFill/>
          </a:ln>
        </p:spPr>
        <p:txBody>
          <a:bodyPr spcFirstLastPara="1" wrap="square" lIns="91425" tIns="91425" rIns="91425" bIns="91425" anchor="t" anchorCtr="0">
            <a:norm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0"/>
              </a:spcBef>
              <a:spcAft>
                <a:spcPts val="0"/>
              </a:spcAft>
              <a:buSzPts val="1400"/>
              <a:buChar char="○"/>
              <a:defRPr/>
            </a:lvl2pPr>
            <a:lvl3pPr marL="1371600" lvl="2" indent="-317500" algn="ctr">
              <a:lnSpc>
                <a:spcPct val="115000"/>
              </a:lnSpc>
              <a:spcBef>
                <a:spcPts val="0"/>
              </a:spcBef>
              <a:spcAft>
                <a:spcPts val="0"/>
              </a:spcAft>
              <a:buSzPts val="1400"/>
              <a:buChar char="■"/>
              <a:defRPr/>
            </a:lvl3pPr>
            <a:lvl4pPr marL="1828800" lvl="3" indent="-317500" algn="ctr">
              <a:lnSpc>
                <a:spcPct val="115000"/>
              </a:lnSpc>
              <a:spcBef>
                <a:spcPts val="0"/>
              </a:spcBef>
              <a:spcAft>
                <a:spcPts val="0"/>
              </a:spcAft>
              <a:buSzPts val="1400"/>
              <a:buChar char="●"/>
              <a:defRPr/>
            </a:lvl4pPr>
            <a:lvl5pPr marL="2286000" lvl="4" indent="-317500" algn="ctr">
              <a:lnSpc>
                <a:spcPct val="115000"/>
              </a:lnSpc>
              <a:spcBef>
                <a:spcPts val="0"/>
              </a:spcBef>
              <a:spcAft>
                <a:spcPts val="0"/>
              </a:spcAft>
              <a:buSzPts val="1400"/>
              <a:buChar char="○"/>
              <a:defRPr/>
            </a:lvl5pPr>
            <a:lvl6pPr marL="2743200" lvl="5" indent="-317500" algn="ctr">
              <a:lnSpc>
                <a:spcPct val="115000"/>
              </a:lnSpc>
              <a:spcBef>
                <a:spcPts val="0"/>
              </a:spcBef>
              <a:spcAft>
                <a:spcPts val="0"/>
              </a:spcAft>
              <a:buSzPts val="1400"/>
              <a:buChar char="■"/>
              <a:defRPr/>
            </a:lvl6pPr>
            <a:lvl7pPr marL="3200400" lvl="6" indent="-317500" algn="ctr">
              <a:lnSpc>
                <a:spcPct val="115000"/>
              </a:lnSpc>
              <a:spcBef>
                <a:spcPts val="0"/>
              </a:spcBef>
              <a:spcAft>
                <a:spcPts val="0"/>
              </a:spcAft>
              <a:buSzPts val="1400"/>
              <a:buChar char="●"/>
              <a:defRPr/>
            </a:lvl7pPr>
            <a:lvl8pPr marL="3657600" lvl="7" indent="-317500" algn="ctr">
              <a:lnSpc>
                <a:spcPct val="115000"/>
              </a:lnSpc>
              <a:spcBef>
                <a:spcPts val="0"/>
              </a:spcBef>
              <a:spcAft>
                <a:spcPts val="0"/>
              </a:spcAft>
              <a:buSzPts val="1400"/>
              <a:buChar char="○"/>
              <a:defRPr/>
            </a:lvl8pPr>
            <a:lvl9pPr marL="4114800" lvl="8" indent="-317500" algn="ctr">
              <a:lnSpc>
                <a:spcPct val="115000"/>
              </a:lnSpc>
              <a:spcBef>
                <a:spcPts val="0"/>
              </a:spcBef>
              <a:spcAft>
                <a:spcPts val="0"/>
              </a:spcAft>
              <a:buSzPts val="1400"/>
              <a:buChar char="■"/>
              <a:defRPr/>
            </a:lvl9pPr>
          </a:lstStyle>
          <a:p>
            <a:endParaRPr/>
          </a:p>
        </p:txBody>
      </p:sp>
      <p:sp>
        <p:nvSpPr>
          <p:cNvPr id="68" name="Google Shape;68;p81"/>
          <p:cNvSpPr txBox="1">
            <a:spLocks noGrp="1"/>
          </p:cNvSpPr>
          <p:nvPr>
            <p:ph type="sldNum" idx="12"/>
          </p:nvPr>
        </p:nvSpPr>
        <p:spPr>
          <a:xfrm>
            <a:off x="16944917" y="9326435"/>
            <a:ext cx="1097400" cy="7872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chemeClr val="dk2"/>
              </a:buClr>
              <a:buSzPts val="1333"/>
              <a:buFont typeface="Arial"/>
              <a:buNone/>
              <a:defRPr sz="2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chemeClr val="dk2"/>
              </a:buClr>
              <a:buSzPts val="1333"/>
              <a:buFont typeface="Arial"/>
              <a:buNone/>
              <a:defRPr sz="2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chemeClr val="dk2"/>
              </a:buClr>
              <a:buSzPts val="1333"/>
              <a:buFont typeface="Arial"/>
              <a:buNone/>
              <a:defRPr sz="2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chemeClr val="dk2"/>
              </a:buClr>
              <a:buSzPts val="1333"/>
              <a:buFont typeface="Arial"/>
              <a:buNone/>
              <a:defRPr sz="2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chemeClr val="dk2"/>
              </a:buClr>
              <a:buSzPts val="1333"/>
              <a:buFont typeface="Arial"/>
              <a:buNone/>
              <a:defRPr sz="2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chemeClr val="dk2"/>
              </a:buClr>
              <a:buSzPts val="1333"/>
              <a:buFont typeface="Arial"/>
              <a:buNone/>
              <a:defRPr sz="2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chemeClr val="dk2"/>
              </a:buClr>
              <a:buSzPts val="1333"/>
              <a:buFont typeface="Arial"/>
              <a:buNone/>
              <a:defRPr sz="2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chemeClr val="dk2"/>
              </a:buClr>
              <a:buSzPts val="1333"/>
              <a:buFont typeface="Arial"/>
              <a:buNone/>
              <a:defRPr sz="2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chemeClr val="dk2"/>
              </a:buClr>
              <a:buSzPts val="1333"/>
              <a:buFont typeface="Arial"/>
              <a:buNone/>
              <a:defRPr sz="2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9"/>
        <p:cNvGrpSpPr/>
        <p:nvPr/>
      </p:nvGrpSpPr>
      <p:grpSpPr>
        <a:xfrm>
          <a:off x="0" y="0"/>
          <a:ext cx="0" cy="0"/>
          <a:chOff x="0" y="0"/>
          <a:chExt cx="0" cy="0"/>
        </a:xfrm>
      </p:grpSpPr>
      <p:sp>
        <p:nvSpPr>
          <p:cNvPr id="70" name="Google Shape;70;p82"/>
          <p:cNvSpPr txBox="1">
            <a:spLocks noGrp="1"/>
          </p:cNvSpPr>
          <p:nvPr>
            <p:ph type="sldNum" idx="12"/>
          </p:nvPr>
        </p:nvSpPr>
        <p:spPr>
          <a:xfrm>
            <a:off x="16944917" y="9326435"/>
            <a:ext cx="1097400" cy="7872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chemeClr val="dk2"/>
              </a:buClr>
              <a:buSzPts val="1333"/>
              <a:buFont typeface="Arial"/>
              <a:buNone/>
              <a:defRPr sz="2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chemeClr val="dk2"/>
              </a:buClr>
              <a:buSzPts val="1333"/>
              <a:buFont typeface="Arial"/>
              <a:buNone/>
              <a:defRPr sz="2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chemeClr val="dk2"/>
              </a:buClr>
              <a:buSzPts val="1333"/>
              <a:buFont typeface="Arial"/>
              <a:buNone/>
              <a:defRPr sz="2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chemeClr val="dk2"/>
              </a:buClr>
              <a:buSzPts val="1333"/>
              <a:buFont typeface="Arial"/>
              <a:buNone/>
              <a:defRPr sz="2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chemeClr val="dk2"/>
              </a:buClr>
              <a:buSzPts val="1333"/>
              <a:buFont typeface="Arial"/>
              <a:buNone/>
              <a:defRPr sz="2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chemeClr val="dk2"/>
              </a:buClr>
              <a:buSzPts val="1333"/>
              <a:buFont typeface="Arial"/>
              <a:buNone/>
              <a:defRPr sz="2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chemeClr val="dk2"/>
              </a:buClr>
              <a:buSzPts val="1333"/>
              <a:buFont typeface="Arial"/>
              <a:buNone/>
              <a:defRPr sz="2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chemeClr val="dk2"/>
              </a:buClr>
              <a:buSzPts val="1333"/>
              <a:buFont typeface="Arial"/>
              <a:buNone/>
              <a:defRPr sz="2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chemeClr val="dk2"/>
              </a:buClr>
              <a:buSzPts val="1333"/>
              <a:buFont typeface="Arial"/>
              <a:buNone/>
              <a:defRPr sz="2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7"/>
        <p:cNvGrpSpPr/>
        <p:nvPr/>
      </p:nvGrpSpPr>
      <p:grpSpPr>
        <a:xfrm>
          <a:off x="0" y="0"/>
          <a:ext cx="0" cy="0"/>
          <a:chOff x="0" y="0"/>
          <a:chExt cx="0" cy="0"/>
        </a:xfrm>
      </p:grpSpPr>
      <p:sp>
        <p:nvSpPr>
          <p:cNvPr id="78" name="Google Shape;78;p3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3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3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3_Title Slide">
  <p:cSld name="3_Title Slide">
    <p:spTree>
      <p:nvGrpSpPr>
        <p:cNvPr id="1" name="Shape 81"/>
        <p:cNvGrpSpPr/>
        <p:nvPr/>
      </p:nvGrpSpPr>
      <p:grpSpPr>
        <a:xfrm>
          <a:off x="0" y="0"/>
          <a:ext cx="0" cy="0"/>
          <a:chOff x="0" y="0"/>
          <a:chExt cx="0" cy="0"/>
        </a:xfrm>
      </p:grpSpPr>
      <p:pic>
        <p:nvPicPr>
          <p:cNvPr id="82" name="Google Shape;82;p47" descr="A picture containing outdoor&#10;&#10;Description automatically generated"/>
          <p:cNvPicPr preferRelativeResize="0"/>
          <p:nvPr/>
        </p:nvPicPr>
        <p:blipFill rotWithShape="1">
          <a:blip r:embed="rId2">
            <a:alphaModFix/>
          </a:blip>
          <a:srcRect/>
          <a:stretch/>
        </p:blipFill>
        <p:spPr>
          <a:xfrm>
            <a:off x="0" y="506"/>
            <a:ext cx="18288000" cy="10286495"/>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3"/>
        <p:cNvGrpSpPr/>
        <p:nvPr/>
      </p:nvGrpSpPr>
      <p:grpSpPr>
        <a:xfrm>
          <a:off x="0" y="0"/>
          <a:ext cx="0" cy="0"/>
          <a:chOff x="0" y="0"/>
          <a:chExt cx="0" cy="0"/>
        </a:xfrm>
      </p:grpSpPr>
      <p:sp>
        <p:nvSpPr>
          <p:cNvPr id="84" name="Google Shape;84;p48"/>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5" name="Google Shape;85;p48"/>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86" name="Google Shape;86;p4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7" name="Google Shape;87;p4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8" name="Google Shape;88;p4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3_Custom Layout">
  <p:cSld name="3_Custom Layout">
    <p:spTree>
      <p:nvGrpSpPr>
        <p:cNvPr id="1" name="Shape 15"/>
        <p:cNvGrpSpPr/>
        <p:nvPr/>
      </p:nvGrpSpPr>
      <p:grpSpPr>
        <a:xfrm>
          <a:off x="0" y="0"/>
          <a:ext cx="0" cy="0"/>
          <a:chOff x="0" y="0"/>
          <a:chExt cx="0" cy="0"/>
        </a:xfrm>
      </p:grpSpPr>
      <p:pic>
        <p:nvPicPr>
          <p:cNvPr id="16" name="Google Shape;16;p43" descr="A group of people in a room&#10;&#10;Description automatically generated with low confidence"/>
          <p:cNvPicPr preferRelativeResize="0"/>
          <p:nvPr/>
        </p:nvPicPr>
        <p:blipFill rotWithShape="1">
          <a:blip r:embed="rId2">
            <a:alphaModFix/>
          </a:blip>
          <a:srcRect/>
          <a:stretch/>
        </p:blipFill>
        <p:spPr>
          <a:xfrm>
            <a:off x="0" y="-1"/>
            <a:ext cx="18421350" cy="10361501"/>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89"/>
        <p:cNvGrpSpPr/>
        <p:nvPr/>
      </p:nvGrpSpPr>
      <p:grpSpPr>
        <a:xfrm>
          <a:off x="0" y="0"/>
          <a:ext cx="0" cy="0"/>
          <a:chOff x="0" y="0"/>
          <a:chExt cx="0" cy="0"/>
        </a:xfrm>
      </p:grpSpPr>
      <p:sp>
        <p:nvSpPr>
          <p:cNvPr id="90" name="Google Shape;90;p4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1" name="Google Shape;91;p49"/>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92" name="Google Shape;92;p4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3" name="Google Shape;93;p4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4" name="Google Shape;94;p4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95"/>
        <p:cNvGrpSpPr/>
        <p:nvPr/>
      </p:nvGrpSpPr>
      <p:grpSpPr>
        <a:xfrm>
          <a:off x="0" y="0"/>
          <a:ext cx="0" cy="0"/>
          <a:chOff x="0" y="0"/>
          <a:chExt cx="0" cy="0"/>
        </a:xfrm>
      </p:grpSpPr>
      <p:sp>
        <p:nvSpPr>
          <p:cNvPr id="96" name="Google Shape;96;p50"/>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4000"/>
              <a:buFont typeface="Calibri"/>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7" name="Google Shape;97;p50"/>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98" name="Google Shape;98;p5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9" name="Google Shape;99;p5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0" name="Google Shape;100;p5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01"/>
        <p:cNvGrpSpPr/>
        <p:nvPr/>
      </p:nvGrpSpPr>
      <p:grpSpPr>
        <a:xfrm>
          <a:off x="0" y="0"/>
          <a:ext cx="0" cy="0"/>
          <a:chOff x="0" y="0"/>
          <a:chExt cx="0" cy="0"/>
        </a:xfrm>
      </p:grpSpPr>
      <p:sp>
        <p:nvSpPr>
          <p:cNvPr id="102" name="Google Shape;102;p5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3" name="Google Shape;103;p51"/>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104" name="Google Shape;104;p51"/>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105" name="Google Shape;105;p5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6" name="Google Shape;106;p5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7" name="Google Shape;107;p5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08"/>
        <p:cNvGrpSpPr/>
        <p:nvPr/>
      </p:nvGrpSpPr>
      <p:grpSpPr>
        <a:xfrm>
          <a:off x="0" y="0"/>
          <a:ext cx="0" cy="0"/>
          <a:chOff x="0" y="0"/>
          <a:chExt cx="0" cy="0"/>
        </a:xfrm>
      </p:grpSpPr>
      <p:sp>
        <p:nvSpPr>
          <p:cNvPr id="109" name="Google Shape;109;p5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0" name="Google Shape;110;p52"/>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111" name="Google Shape;111;p52"/>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112" name="Google Shape;112;p52"/>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113" name="Google Shape;113;p52"/>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114" name="Google Shape;114;p5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5" name="Google Shape;115;p5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6" name="Google Shape;116;p5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17"/>
        <p:cNvGrpSpPr/>
        <p:nvPr/>
      </p:nvGrpSpPr>
      <p:grpSpPr>
        <a:xfrm>
          <a:off x="0" y="0"/>
          <a:ext cx="0" cy="0"/>
          <a:chOff x="0" y="0"/>
          <a:chExt cx="0" cy="0"/>
        </a:xfrm>
      </p:grpSpPr>
      <p:sp>
        <p:nvSpPr>
          <p:cNvPr id="118" name="Google Shape;118;p5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9" name="Google Shape;119;p5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0" name="Google Shape;120;p5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1" name="Google Shape;121;p5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22"/>
        <p:cNvGrpSpPr/>
        <p:nvPr/>
      </p:nvGrpSpPr>
      <p:grpSpPr>
        <a:xfrm>
          <a:off x="0" y="0"/>
          <a:ext cx="0" cy="0"/>
          <a:chOff x="0" y="0"/>
          <a:chExt cx="0" cy="0"/>
        </a:xfrm>
      </p:grpSpPr>
      <p:sp>
        <p:nvSpPr>
          <p:cNvPr id="123" name="Google Shape;123;p54"/>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4" name="Google Shape;124;p54"/>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125" name="Google Shape;125;p54"/>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126" name="Google Shape;126;p5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7" name="Google Shape;127;p5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8" name="Google Shape;128;p5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29"/>
        <p:cNvGrpSpPr/>
        <p:nvPr/>
      </p:nvGrpSpPr>
      <p:grpSpPr>
        <a:xfrm>
          <a:off x="0" y="0"/>
          <a:ext cx="0" cy="0"/>
          <a:chOff x="0" y="0"/>
          <a:chExt cx="0" cy="0"/>
        </a:xfrm>
      </p:grpSpPr>
      <p:sp>
        <p:nvSpPr>
          <p:cNvPr id="130" name="Google Shape;130;p55"/>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1" name="Google Shape;131;p55"/>
          <p:cNvSpPr>
            <a:spLocks noGrp="1"/>
          </p:cNvSpPr>
          <p:nvPr>
            <p:ph type="pic" idx="2"/>
          </p:nvPr>
        </p:nvSpPr>
        <p:spPr>
          <a:xfrm>
            <a:off x="1792288" y="612775"/>
            <a:ext cx="5486400" cy="4114800"/>
          </a:xfrm>
          <a:prstGeom prst="rect">
            <a:avLst/>
          </a:prstGeom>
          <a:noFill/>
          <a:ln>
            <a:noFill/>
          </a:ln>
        </p:spPr>
      </p:sp>
      <p:sp>
        <p:nvSpPr>
          <p:cNvPr id="132" name="Google Shape;132;p55"/>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133" name="Google Shape;133;p5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4" name="Google Shape;134;p5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5" name="Google Shape;135;p5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36"/>
        <p:cNvGrpSpPr/>
        <p:nvPr/>
      </p:nvGrpSpPr>
      <p:grpSpPr>
        <a:xfrm>
          <a:off x="0" y="0"/>
          <a:ext cx="0" cy="0"/>
          <a:chOff x="0" y="0"/>
          <a:chExt cx="0" cy="0"/>
        </a:xfrm>
      </p:grpSpPr>
      <p:sp>
        <p:nvSpPr>
          <p:cNvPr id="137" name="Google Shape;137;p5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8" name="Google Shape;138;p56"/>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39" name="Google Shape;139;p5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0" name="Google Shape;140;p5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1" name="Google Shape;141;p5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42"/>
        <p:cNvGrpSpPr/>
        <p:nvPr/>
      </p:nvGrpSpPr>
      <p:grpSpPr>
        <a:xfrm>
          <a:off x="0" y="0"/>
          <a:ext cx="0" cy="0"/>
          <a:chOff x="0" y="0"/>
          <a:chExt cx="0" cy="0"/>
        </a:xfrm>
      </p:grpSpPr>
      <p:sp>
        <p:nvSpPr>
          <p:cNvPr id="143" name="Google Shape;143;p57"/>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4" name="Google Shape;144;p57"/>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45" name="Google Shape;145;p5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6" name="Google Shape;146;p5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7" name="Google Shape;147;p5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Fellows Background">
  <p:cSld name="Fellows Background">
    <p:spTree>
      <p:nvGrpSpPr>
        <p:cNvPr id="1" name="Shape 152"/>
        <p:cNvGrpSpPr/>
        <p:nvPr/>
      </p:nvGrpSpPr>
      <p:grpSpPr>
        <a:xfrm>
          <a:off x="0" y="0"/>
          <a:ext cx="0" cy="0"/>
          <a:chOff x="0" y="0"/>
          <a:chExt cx="0" cy="0"/>
        </a:xfrm>
      </p:grpSpPr>
      <p:sp>
        <p:nvSpPr>
          <p:cNvPr id="153" name="Google Shape;153;p46"/>
          <p:cNvSpPr/>
          <p:nvPr/>
        </p:nvSpPr>
        <p:spPr>
          <a:xfrm>
            <a:off x="0" y="0"/>
            <a:ext cx="18288000" cy="10287000"/>
          </a:xfrm>
          <a:prstGeom prst="rect">
            <a:avLst/>
          </a:prstGeom>
          <a:gradFill>
            <a:gsLst>
              <a:gs pos="0">
                <a:srgbClr val="019875"/>
              </a:gs>
              <a:gs pos="100000">
                <a:srgbClr val="003C2E"/>
              </a:gs>
            </a:gsLst>
            <a:lin ang="5400012" scaled="0"/>
          </a:gradFill>
          <a:ln w="25400" cap="flat" cmpd="sng">
            <a:solidFill>
              <a:srgbClr val="3061B2"/>
            </a:solidFill>
            <a:prstDash val="solid"/>
            <a:round/>
            <a:headEnd type="none" w="sm" len="sm"/>
            <a:tailEnd type="none" w="sm" len="sm"/>
          </a:ln>
        </p:spPr>
        <p:txBody>
          <a:bodyPr spcFirstLastPara="1" wrap="square" lIns="137125" tIns="68550" rIns="137125" bIns="6855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2100" b="0" i="0" u="none" strike="noStrike" cap="none">
              <a:solidFill>
                <a:schemeClr val="lt1"/>
              </a:solidFill>
              <a:latin typeface="Arial"/>
              <a:ea typeface="Arial"/>
              <a:cs typeface="Arial"/>
              <a:sym typeface="Arial"/>
            </a:endParaRPr>
          </a:p>
        </p:txBody>
      </p:sp>
      <p:sp>
        <p:nvSpPr>
          <p:cNvPr id="154" name="Google Shape;154;p46"/>
          <p:cNvSpPr txBox="1">
            <a:spLocks noGrp="1"/>
          </p:cNvSpPr>
          <p:nvPr>
            <p:ph type="title"/>
          </p:nvPr>
        </p:nvSpPr>
        <p:spPr>
          <a:xfrm>
            <a:off x="1257300" y="547688"/>
            <a:ext cx="15773400" cy="19884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7200">
                <a:solidFill>
                  <a:schemeClr val="lt1"/>
                </a:solidFill>
                <a:latin typeface="Arial"/>
                <a:ea typeface="Arial"/>
                <a:cs typeface="Arial"/>
                <a:sym typeface="Aria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55" name="Google Shape;155;p46"/>
          <p:cNvSpPr txBox="1">
            <a:spLocks noGrp="1"/>
          </p:cNvSpPr>
          <p:nvPr>
            <p:ph type="body" idx="1"/>
          </p:nvPr>
        </p:nvSpPr>
        <p:spPr>
          <a:xfrm>
            <a:off x="1257300" y="2738438"/>
            <a:ext cx="15773400" cy="6527100"/>
          </a:xfrm>
          <a:prstGeom prst="rect">
            <a:avLst/>
          </a:prstGeom>
          <a:noFill/>
          <a:ln>
            <a:noFill/>
          </a:ln>
        </p:spPr>
        <p:txBody>
          <a:bodyPr spcFirstLastPara="1" wrap="square" lIns="91425" tIns="45700" rIns="91425" bIns="45700" anchor="t" anchorCtr="0">
            <a:normAutofit/>
          </a:bodyPr>
          <a:lstStyle>
            <a:lvl1pPr marL="457200" lvl="0" indent="-228600" algn="l">
              <a:lnSpc>
                <a:spcPct val="115000"/>
              </a:lnSpc>
              <a:spcBef>
                <a:spcPts val="0"/>
              </a:spcBef>
              <a:spcAft>
                <a:spcPts val="0"/>
              </a:spcAft>
              <a:buSzPts val="1800"/>
              <a:buNone/>
              <a:defRPr sz="3000">
                <a:solidFill>
                  <a:schemeClr val="lt1"/>
                </a:solidFill>
                <a:latin typeface="Questrial"/>
                <a:ea typeface="Questrial"/>
                <a:cs typeface="Questrial"/>
                <a:sym typeface="Questrial"/>
              </a:defRPr>
            </a:lvl1pPr>
            <a:lvl2pPr marL="914400" lvl="1" indent="-228600" algn="l">
              <a:lnSpc>
                <a:spcPct val="115000"/>
              </a:lnSpc>
              <a:spcBef>
                <a:spcPts val="0"/>
              </a:spcBef>
              <a:spcAft>
                <a:spcPts val="0"/>
              </a:spcAft>
              <a:buSzPts val="1400"/>
              <a:buNone/>
              <a:defRPr sz="2700">
                <a:solidFill>
                  <a:schemeClr val="lt1"/>
                </a:solidFill>
                <a:latin typeface="Questrial"/>
                <a:ea typeface="Questrial"/>
                <a:cs typeface="Questrial"/>
                <a:sym typeface="Questrial"/>
              </a:defRPr>
            </a:lvl2pPr>
            <a:lvl3pPr marL="1371600" lvl="2" indent="-228600" algn="l">
              <a:lnSpc>
                <a:spcPct val="115000"/>
              </a:lnSpc>
              <a:spcBef>
                <a:spcPts val="0"/>
              </a:spcBef>
              <a:spcAft>
                <a:spcPts val="0"/>
              </a:spcAft>
              <a:buSzPts val="1400"/>
              <a:buNone/>
              <a:defRPr sz="2400">
                <a:solidFill>
                  <a:schemeClr val="lt1"/>
                </a:solidFill>
                <a:latin typeface="Questrial"/>
                <a:ea typeface="Questrial"/>
                <a:cs typeface="Questrial"/>
                <a:sym typeface="Questrial"/>
              </a:defRPr>
            </a:lvl3pPr>
            <a:lvl4pPr marL="1828800" lvl="3" indent="-228600" algn="l">
              <a:lnSpc>
                <a:spcPct val="115000"/>
              </a:lnSpc>
              <a:spcBef>
                <a:spcPts val="0"/>
              </a:spcBef>
              <a:spcAft>
                <a:spcPts val="0"/>
              </a:spcAft>
              <a:buSzPts val="1400"/>
              <a:buNone/>
              <a:defRPr sz="2100">
                <a:solidFill>
                  <a:schemeClr val="lt1"/>
                </a:solidFill>
                <a:latin typeface="Questrial"/>
                <a:ea typeface="Questrial"/>
                <a:cs typeface="Questrial"/>
                <a:sym typeface="Questrial"/>
              </a:defRPr>
            </a:lvl4pPr>
            <a:lvl5pPr marL="2286000" lvl="4" indent="-228600" algn="l">
              <a:lnSpc>
                <a:spcPct val="115000"/>
              </a:lnSpc>
              <a:spcBef>
                <a:spcPts val="0"/>
              </a:spcBef>
              <a:spcAft>
                <a:spcPts val="0"/>
              </a:spcAft>
              <a:buSzPts val="1400"/>
              <a:buNone/>
              <a:defRPr sz="2100">
                <a:solidFill>
                  <a:schemeClr val="lt1"/>
                </a:solidFill>
                <a:latin typeface="Questrial"/>
                <a:ea typeface="Questrial"/>
                <a:cs typeface="Questrial"/>
                <a:sym typeface="Questrial"/>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7"/>
        <p:cNvGrpSpPr/>
        <p:nvPr/>
      </p:nvGrpSpPr>
      <p:grpSpPr>
        <a:xfrm>
          <a:off x="0" y="0"/>
          <a:ext cx="0" cy="0"/>
          <a:chOff x="0" y="0"/>
          <a:chExt cx="0" cy="0"/>
        </a:xfrm>
      </p:grpSpPr>
      <p:sp>
        <p:nvSpPr>
          <p:cNvPr id="18" name="Google Shape;18;p42"/>
          <p:cNvSpPr txBox="1">
            <a:spLocks noGrp="1"/>
          </p:cNvSpPr>
          <p:nvPr>
            <p:ph type="title"/>
          </p:nvPr>
        </p:nvSpPr>
        <p:spPr>
          <a:xfrm>
            <a:off x="623400" y="890051"/>
            <a:ext cx="17041200" cy="11454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9" name="Google Shape;19;p42"/>
          <p:cNvSpPr txBox="1">
            <a:spLocks noGrp="1"/>
          </p:cNvSpPr>
          <p:nvPr>
            <p:ph type="body" idx="1"/>
          </p:nvPr>
        </p:nvSpPr>
        <p:spPr>
          <a:xfrm>
            <a:off x="623400" y="2304950"/>
            <a:ext cx="17041200" cy="68328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20" name="Google Shape;20;p42"/>
          <p:cNvSpPr txBox="1">
            <a:spLocks noGrp="1"/>
          </p:cNvSpPr>
          <p:nvPr>
            <p:ph type="sldNum" idx="12"/>
          </p:nvPr>
        </p:nvSpPr>
        <p:spPr>
          <a:xfrm>
            <a:off x="16944917" y="9326435"/>
            <a:ext cx="1097400" cy="7872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chemeClr val="dk2"/>
              </a:buClr>
              <a:buSzPts val="1333"/>
              <a:buFont typeface="Arial"/>
              <a:buNone/>
              <a:defRPr sz="2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chemeClr val="dk2"/>
              </a:buClr>
              <a:buSzPts val="1333"/>
              <a:buFont typeface="Arial"/>
              <a:buNone/>
              <a:defRPr sz="2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chemeClr val="dk2"/>
              </a:buClr>
              <a:buSzPts val="1333"/>
              <a:buFont typeface="Arial"/>
              <a:buNone/>
              <a:defRPr sz="2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chemeClr val="dk2"/>
              </a:buClr>
              <a:buSzPts val="1333"/>
              <a:buFont typeface="Arial"/>
              <a:buNone/>
              <a:defRPr sz="2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chemeClr val="dk2"/>
              </a:buClr>
              <a:buSzPts val="1333"/>
              <a:buFont typeface="Arial"/>
              <a:buNone/>
              <a:defRPr sz="2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chemeClr val="dk2"/>
              </a:buClr>
              <a:buSzPts val="1333"/>
              <a:buFont typeface="Arial"/>
              <a:buNone/>
              <a:defRPr sz="2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chemeClr val="dk2"/>
              </a:buClr>
              <a:buSzPts val="1333"/>
              <a:buFont typeface="Arial"/>
              <a:buNone/>
              <a:defRPr sz="2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chemeClr val="dk2"/>
              </a:buClr>
              <a:buSzPts val="1333"/>
              <a:buFont typeface="Arial"/>
              <a:buNone/>
              <a:defRPr sz="2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chemeClr val="dk2"/>
              </a:buClr>
              <a:buSzPts val="1333"/>
              <a:buFont typeface="Arial"/>
              <a:buNone/>
              <a:defRPr sz="2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56"/>
        <p:cNvGrpSpPr/>
        <p:nvPr/>
      </p:nvGrpSpPr>
      <p:grpSpPr>
        <a:xfrm>
          <a:off x="0" y="0"/>
          <a:ext cx="0" cy="0"/>
          <a:chOff x="0" y="0"/>
          <a:chExt cx="0" cy="0"/>
        </a:xfrm>
      </p:grpSpPr>
      <p:sp>
        <p:nvSpPr>
          <p:cNvPr id="157" name="Google Shape;157;p58"/>
          <p:cNvSpPr txBox="1">
            <a:spLocks noGrp="1"/>
          </p:cNvSpPr>
          <p:nvPr>
            <p:ph type="title"/>
          </p:nvPr>
        </p:nvSpPr>
        <p:spPr>
          <a:xfrm>
            <a:off x="623400" y="890051"/>
            <a:ext cx="17041200" cy="11454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58" name="Google Shape;158;p58"/>
          <p:cNvSpPr txBox="1">
            <a:spLocks noGrp="1"/>
          </p:cNvSpPr>
          <p:nvPr>
            <p:ph type="body" idx="1"/>
          </p:nvPr>
        </p:nvSpPr>
        <p:spPr>
          <a:xfrm>
            <a:off x="623400" y="2304950"/>
            <a:ext cx="17041200" cy="68328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159" name="Google Shape;159;p58"/>
          <p:cNvSpPr txBox="1">
            <a:spLocks noGrp="1"/>
          </p:cNvSpPr>
          <p:nvPr>
            <p:ph type="sldNum" idx="12"/>
          </p:nvPr>
        </p:nvSpPr>
        <p:spPr>
          <a:xfrm>
            <a:off x="16944917" y="9326435"/>
            <a:ext cx="1097400" cy="7872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chemeClr val="dk2"/>
              </a:buClr>
              <a:buSzPts val="1333"/>
              <a:buFont typeface="Arial"/>
              <a:buNone/>
              <a:defRPr sz="2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chemeClr val="dk2"/>
              </a:buClr>
              <a:buSzPts val="1333"/>
              <a:buFont typeface="Arial"/>
              <a:buNone/>
              <a:defRPr sz="2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chemeClr val="dk2"/>
              </a:buClr>
              <a:buSzPts val="1333"/>
              <a:buFont typeface="Arial"/>
              <a:buNone/>
              <a:defRPr sz="2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chemeClr val="dk2"/>
              </a:buClr>
              <a:buSzPts val="1333"/>
              <a:buFont typeface="Arial"/>
              <a:buNone/>
              <a:defRPr sz="2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chemeClr val="dk2"/>
              </a:buClr>
              <a:buSzPts val="1333"/>
              <a:buFont typeface="Arial"/>
              <a:buNone/>
              <a:defRPr sz="2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chemeClr val="dk2"/>
              </a:buClr>
              <a:buSzPts val="1333"/>
              <a:buFont typeface="Arial"/>
              <a:buNone/>
              <a:defRPr sz="2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chemeClr val="dk2"/>
              </a:buClr>
              <a:buSzPts val="1333"/>
              <a:buFont typeface="Arial"/>
              <a:buNone/>
              <a:defRPr sz="2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chemeClr val="dk2"/>
              </a:buClr>
              <a:buSzPts val="1333"/>
              <a:buFont typeface="Arial"/>
              <a:buNone/>
              <a:defRPr sz="2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chemeClr val="dk2"/>
              </a:buClr>
              <a:buSzPts val="1333"/>
              <a:buFont typeface="Arial"/>
              <a:buNone/>
              <a:defRPr sz="2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160"/>
        <p:cNvGrpSpPr/>
        <p:nvPr/>
      </p:nvGrpSpPr>
      <p:grpSpPr>
        <a:xfrm>
          <a:off x="0" y="0"/>
          <a:ext cx="0" cy="0"/>
          <a:chOff x="0" y="0"/>
          <a:chExt cx="0" cy="0"/>
        </a:xfrm>
      </p:grpSpPr>
      <p:pic>
        <p:nvPicPr>
          <p:cNvPr id="161" name="Google Shape;161;p59" descr="Background pattern&#10;&#10;Description automatically generated"/>
          <p:cNvPicPr preferRelativeResize="0"/>
          <p:nvPr/>
        </p:nvPicPr>
        <p:blipFill rotWithShape="1">
          <a:blip r:embed="rId2">
            <a:alphaModFix/>
          </a:blip>
          <a:srcRect/>
          <a:stretch/>
        </p:blipFill>
        <p:spPr>
          <a:xfrm>
            <a:off x="0" y="256"/>
            <a:ext cx="18288000" cy="10286746"/>
          </a:xfrm>
          <a:prstGeom prst="rect">
            <a:avLst/>
          </a:prstGeom>
          <a:noFill/>
          <a:ln>
            <a:noFill/>
          </a:ln>
        </p:spPr>
      </p:pic>
      <p:sp>
        <p:nvSpPr>
          <p:cNvPr id="162" name="Google Shape;162;p59"/>
          <p:cNvSpPr txBox="1">
            <a:spLocks noGrp="1"/>
          </p:cNvSpPr>
          <p:nvPr>
            <p:ph type="title"/>
          </p:nvPr>
        </p:nvSpPr>
        <p:spPr>
          <a:xfrm>
            <a:off x="1257300" y="547688"/>
            <a:ext cx="15773400" cy="19884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7200">
                <a:solidFill>
                  <a:schemeClr val="lt1"/>
                </a:solidFill>
                <a:latin typeface="Arial"/>
                <a:ea typeface="Arial"/>
                <a:cs typeface="Arial"/>
                <a:sym typeface="Aria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63" name="Google Shape;163;p59"/>
          <p:cNvSpPr txBox="1">
            <a:spLocks noGrp="1"/>
          </p:cNvSpPr>
          <p:nvPr>
            <p:ph type="body" idx="1"/>
          </p:nvPr>
        </p:nvSpPr>
        <p:spPr>
          <a:xfrm>
            <a:off x="1257300" y="2738438"/>
            <a:ext cx="15773400" cy="6527100"/>
          </a:xfrm>
          <a:prstGeom prst="rect">
            <a:avLst/>
          </a:prstGeom>
          <a:noFill/>
          <a:ln>
            <a:noFill/>
          </a:ln>
        </p:spPr>
        <p:txBody>
          <a:bodyPr spcFirstLastPara="1" wrap="square" lIns="91425" tIns="45700" rIns="91425" bIns="45700" anchor="t" anchorCtr="0">
            <a:normAutofit/>
          </a:bodyPr>
          <a:lstStyle>
            <a:lvl1pPr marL="457200" lvl="0" indent="-228600" algn="l">
              <a:lnSpc>
                <a:spcPct val="115000"/>
              </a:lnSpc>
              <a:spcBef>
                <a:spcPts val="0"/>
              </a:spcBef>
              <a:spcAft>
                <a:spcPts val="0"/>
              </a:spcAft>
              <a:buSzPts val="1800"/>
              <a:buNone/>
              <a:defRPr sz="3000">
                <a:solidFill>
                  <a:schemeClr val="lt1"/>
                </a:solidFill>
                <a:latin typeface="Questrial"/>
                <a:ea typeface="Questrial"/>
                <a:cs typeface="Questrial"/>
                <a:sym typeface="Questrial"/>
              </a:defRPr>
            </a:lvl1pPr>
            <a:lvl2pPr marL="914400" lvl="1" indent="-228600" algn="l">
              <a:lnSpc>
                <a:spcPct val="115000"/>
              </a:lnSpc>
              <a:spcBef>
                <a:spcPts val="0"/>
              </a:spcBef>
              <a:spcAft>
                <a:spcPts val="0"/>
              </a:spcAft>
              <a:buSzPts val="1400"/>
              <a:buNone/>
              <a:defRPr sz="2700">
                <a:solidFill>
                  <a:schemeClr val="lt1"/>
                </a:solidFill>
                <a:latin typeface="Questrial"/>
                <a:ea typeface="Questrial"/>
                <a:cs typeface="Questrial"/>
                <a:sym typeface="Questrial"/>
              </a:defRPr>
            </a:lvl2pPr>
            <a:lvl3pPr marL="1371600" lvl="2" indent="-228600" algn="l">
              <a:lnSpc>
                <a:spcPct val="115000"/>
              </a:lnSpc>
              <a:spcBef>
                <a:spcPts val="0"/>
              </a:spcBef>
              <a:spcAft>
                <a:spcPts val="0"/>
              </a:spcAft>
              <a:buSzPts val="1400"/>
              <a:buNone/>
              <a:defRPr sz="2400">
                <a:solidFill>
                  <a:schemeClr val="lt1"/>
                </a:solidFill>
                <a:latin typeface="Questrial"/>
                <a:ea typeface="Questrial"/>
                <a:cs typeface="Questrial"/>
                <a:sym typeface="Questrial"/>
              </a:defRPr>
            </a:lvl3pPr>
            <a:lvl4pPr marL="1828800" lvl="3" indent="-228600" algn="l">
              <a:lnSpc>
                <a:spcPct val="115000"/>
              </a:lnSpc>
              <a:spcBef>
                <a:spcPts val="0"/>
              </a:spcBef>
              <a:spcAft>
                <a:spcPts val="0"/>
              </a:spcAft>
              <a:buSzPts val="1400"/>
              <a:buNone/>
              <a:defRPr sz="2100">
                <a:solidFill>
                  <a:schemeClr val="lt1"/>
                </a:solidFill>
                <a:latin typeface="Questrial"/>
                <a:ea typeface="Questrial"/>
                <a:cs typeface="Questrial"/>
                <a:sym typeface="Questrial"/>
              </a:defRPr>
            </a:lvl4pPr>
            <a:lvl5pPr marL="2286000" lvl="4" indent="-228600" algn="l">
              <a:lnSpc>
                <a:spcPct val="115000"/>
              </a:lnSpc>
              <a:spcBef>
                <a:spcPts val="0"/>
              </a:spcBef>
              <a:spcAft>
                <a:spcPts val="0"/>
              </a:spcAft>
              <a:buSzPts val="1400"/>
              <a:buNone/>
              <a:defRPr sz="2100">
                <a:solidFill>
                  <a:schemeClr val="lt1"/>
                </a:solidFill>
                <a:latin typeface="Questrial"/>
                <a:ea typeface="Questrial"/>
                <a:cs typeface="Questrial"/>
                <a:sym typeface="Questrial"/>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2_Title Slide">
  <p:cSld name="2_Title Slide">
    <p:spTree>
      <p:nvGrpSpPr>
        <p:cNvPr id="1" name="Shape 164"/>
        <p:cNvGrpSpPr/>
        <p:nvPr/>
      </p:nvGrpSpPr>
      <p:grpSpPr>
        <a:xfrm>
          <a:off x="0" y="0"/>
          <a:ext cx="0" cy="0"/>
          <a:chOff x="0" y="0"/>
          <a:chExt cx="0" cy="0"/>
        </a:xfrm>
      </p:grpSpPr>
      <p:sp>
        <p:nvSpPr>
          <p:cNvPr id="165" name="Google Shape;165;p60"/>
          <p:cNvSpPr/>
          <p:nvPr/>
        </p:nvSpPr>
        <p:spPr>
          <a:xfrm>
            <a:off x="0" y="1"/>
            <a:ext cx="18288000" cy="2082600"/>
          </a:xfrm>
          <a:prstGeom prst="rect">
            <a:avLst/>
          </a:prstGeom>
          <a:solidFill>
            <a:srgbClr val="14245D"/>
          </a:solidFill>
          <a:ln>
            <a:noFill/>
          </a:ln>
        </p:spPr>
        <p:txBody>
          <a:bodyPr spcFirstLastPara="1" wrap="square" lIns="137125" tIns="68550" rIns="137125" bIns="6855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2700" b="0" i="0" u="none" strike="noStrike" cap="none">
              <a:solidFill>
                <a:schemeClr val="lt1"/>
              </a:solidFill>
              <a:latin typeface="Arial"/>
              <a:ea typeface="Arial"/>
              <a:cs typeface="Arial"/>
              <a:sym typeface="Arial"/>
            </a:endParaRPr>
          </a:p>
        </p:txBody>
      </p:sp>
      <p:pic>
        <p:nvPicPr>
          <p:cNvPr id="166" name="Google Shape;166;p60" descr="A picture containing outdoor&#10;&#10;Description automatically generated"/>
          <p:cNvPicPr preferRelativeResize="0"/>
          <p:nvPr/>
        </p:nvPicPr>
        <p:blipFill rotWithShape="1">
          <a:blip r:embed="rId2">
            <a:alphaModFix/>
          </a:blip>
          <a:srcRect b="20242"/>
          <a:stretch/>
        </p:blipFill>
        <p:spPr>
          <a:xfrm>
            <a:off x="0" y="2082620"/>
            <a:ext cx="18288000" cy="8204383"/>
          </a:xfrm>
          <a:prstGeom prst="rect">
            <a:avLst/>
          </a:prstGeom>
          <a:noFill/>
          <a:ln>
            <a:noFill/>
          </a:ln>
        </p:spPr>
      </p:pic>
      <p:sp>
        <p:nvSpPr>
          <p:cNvPr id="167" name="Google Shape;167;p60"/>
          <p:cNvSpPr txBox="1">
            <a:spLocks noGrp="1"/>
          </p:cNvSpPr>
          <p:nvPr>
            <p:ph type="title"/>
          </p:nvPr>
        </p:nvSpPr>
        <p:spPr>
          <a:xfrm>
            <a:off x="623400" y="890051"/>
            <a:ext cx="17041200" cy="11454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7200">
                <a:solidFill>
                  <a:schemeClr val="lt1"/>
                </a:solidFill>
                <a:latin typeface="Arial"/>
                <a:ea typeface="Arial"/>
                <a:cs typeface="Arial"/>
                <a:sym typeface="Aria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68" name="Google Shape;168;p60"/>
          <p:cNvSpPr txBox="1">
            <a:spLocks noGrp="1"/>
          </p:cNvSpPr>
          <p:nvPr>
            <p:ph type="body" idx="1"/>
          </p:nvPr>
        </p:nvSpPr>
        <p:spPr>
          <a:xfrm>
            <a:off x="1257300" y="2738438"/>
            <a:ext cx="15773400" cy="6527100"/>
          </a:xfrm>
          <a:prstGeom prst="rect">
            <a:avLst/>
          </a:prstGeom>
          <a:noFill/>
          <a:ln>
            <a:noFill/>
          </a:ln>
        </p:spPr>
        <p:txBody>
          <a:bodyPr spcFirstLastPara="1" wrap="square" lIns="91425" tIns="45700" rIns="91425" bIns="45700" anchor="t" anchorCtr="0">
            <a:normAutofit/>
          </a:bodyPr>
          <a:lstStyle>
            <a:lvl1pPr marL="457200" lvl="0" indent="-228600" algn="l">
              <a:lnSpc>
                <a:spcPct val="115000"/>
              </a:lnSpc>
              <a:spcBef>
                <a:spcPts val="0"/>
              </a:spcBef>
              <a:spcAft>
                <a:spcPts val="0"/>
              </a:spcAft>
              <a:buSzPts val="1800"/>
              <a:buNone/>
              <a:defRPr sz="3000">
                <a:solidFill>
                  <a:schemeClr val="lt1"/>
                </a:solidFill>
                <a:latin typeface="Questrial"/>
                <a:ea typeface="Questrial"/>
                <a:cs typeface="Questrial"/>
                <a:sym typeface="Questrial"/>
              </a:defRPr>
            </a:lvl1pPr>
            <a:lvl2pPr marL="914400" lvl="1" indent="-228600" algn="l">
              <a:lnSpc>
                <a:spcPct val="115000"/>
              </a:lnSpc>
              <a:spcBef>
                <a:spcPts val="0"/>
              </a:spcBef>
              <a:spcAft>
                <a:spcPts val="0"/>
              </a:spcAft>
              <a:buSzPts val="1400"/>
              <a:buNone/>
              <a:defRPr sz="2700">
                <a:solidFill>
                  <a:schemeClr val="lt1"/>
                </a:solidFill>
                <a:latin typeface="Questrial"/>
                <a:ea typeface="Questrial"/>
                <a:cs typeface="Questrial"/>
                <a:sym typeface="Questrial"/>
              </a:defRPr>
            </a:lvl2pPr>
            <a:lvl3pPr marL="1371600" lvl="2" indent="-228600" algn="l">
              <a:lnSpc>
                <a:spcPct val="115000"/>
              </a:lnSpc>
              <a:spcBef>
                <a:spcPts val="0"/>
              </a:spcBef>
              <a:spcAft>
                <a:spcPts val="0"/>
              </a:spcAft>
              <a:buSzPts val="1400"/>
              <a:buNone/>
              <a:defRPr sz="2400">
                <a:solidFill>
                  <a:schemeClr val="lt1"/>
                </a:solidFill>
                <a:latin typeface="Questrial"/>
                <a:ea typeface="Questrial"/>
                <a:cs typeface="Questrial"/>
                <a:sym typeface="Questrial"/>
              </a:defRPr>
            </a:lvl3pPr>
            <a:lvl4pPr marL="1828800" lvl="3" indent="-228600" algn="l">
              <a:lnSpc>
                <a:spcPct val="115000"/>
              </a:lnSpc>
              <a:spcBef>
                <a:spcPts val="0"/>
              </a:spcBef>
              <a:spcAft>
                <a:spcPts val="0"/>
              </a:spcAft>
              <a:buSzPts val="1400"/>
              <a:buNone/>
              <a:defRPr sz="2100">
                <a:solidFill>
                  <a:schemeClr val="lt1"/>
                </a:solidFill>
                <a:latin typeface="Questrial"/>
                <a:ea typeface="Questrial"/>
                <a:cs typeface="Questrial"/>
                <a:sym typeface="Questrial"/>
              </a:defRPr>
            </a:lvl4pPr>
            <a:lvl5pPr marL="2286000" lvl="4" indent="-228600" algn="l">
              <a:lnSpc>
                <a:spcPct val="115000"/>
              </a:lnSpc>
              <a:spcBef>
                <a:spcPts val="0"/>
              </a:spcBef>
              <a:spcAft>
                <a:spcPts val="0"/>
              </a:spcAft>
              <a:buSzPts val="1400"/>
              <a:buNone/>
              <a:defRPr sz="2100">
                <a:solidFill>
                  <a:schemeClr val="lt1"/>
                </a:solidFill>
                <a:latin typeface="Questrial"/>
                <a:ea typeface="Questrial"/>
                <a:cs typeface="Questrial"/>
                <a:sym typeface="Questrial"/>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69"/>
        <p:cNvGrpSpPr/>
        <p:nvPr/>
      </p:nvGrpSpPr>
      <p:grpSpPr>
        <a:xfrm>
          <a:off x="0" y="0"/>
          <a:ext cx="0" cy="0"/>
          <a:chOff x="0" y="0"/>
          <a:chExt cx="0" cy="0"/>
        </a:xfrm>
      </p:grpSpPr>
      <p:sp>
        <p:nvSpPr>
          <p:cNvPr id="170" name="Google Shape;170;p61"/>
          <p:cNvSpPr txBox="1">
            <a:spLocks noGrp="1"/>
          </p:cNvSpPr>
          <p:nvPr>
            <p:ph type="ctrTitle"/>
          </p:nvPr>
        </p:nvSpPr>
        <p:spPr>
          <a:xfrm>
            <a:off x="623417" y="1489151"/>
            <a:ext cx="17041200" cy="41052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5200"/>
              <a:buNone/>
              <a:defRPr sz="10400"/>
            </a:lvl1pPr>
            <a:lvl2pPr lvl="1" algn="ctr">
              <a:lnSpc>
                <a:spcPct val="100000"/>
              </a:lnSpc>
              <a:spcBef>
                <a:spcPts val="0"/>
              </a:spcBef>
              <a:spcAft>
                <a:spcPts val="0"/>
              </a:spcAft>
              <a:buSzPts val="5200"/>
              <a:buNone/>
              <a:defRPr sz="10400"/>
            </a:lvl2pPr>
            <a:lvl3pPr lvl="2" algn="ctr">
              <a:lnSpc>
                <a:spcPct val="100000"/>
              </a:lnSpc>
              <a:spcBef>
                <a:spcPts val="0"/>
              </a:spcBef>
              <a:spcAft>
                <a:spcPts val="0"/>
              </a:spcAft>
              <a:buSzPts val="5200"/>
              <a:buNone/>
              <a:defRPr sz="10400"/>
            </a:lvl3pPr>
            <a:lvl4pPr lvl="3" algn="ctr">
              <a:lnSpc>
                <a:spcPct val="100000"/>
              </a:lnSpc>
              <a:spcBef>
                <a:spcPts val="0"/>
              </a:spcBef>
              <a:spcAft>
                <a:spcPts val="0"/>
              </a:spcAft>
              <a:buSzPts val="5200"/>
              <a:buNone/>
              <a:defRPr sz="10400"/>
            </a:lvl4pPr>
            <a:lvl5pPr lvl="4" algn="ctr">
              <a:lnSpc>
                <a:spcPct val="100000"/>
              </a:lnSpc>
              <a:spcBef>
                <a:spcPts val="0"/>
              </a:spcBef>
              <a:spcAft>
                <a:spcPts val="0"/>
              </a:spcAft>
              <a:buSzPts val="5200"/>
              <a:buNone/>
              <a:defRPr sz="10400"/>
            </a:lvl5pPr>
            <a:lvl6pPr lvl="5" algn="ctr">
              <a:lnSpc>
                <a:spcPct val="100000"/>
              </a:lnSpc>
              <a:spcBef>
                <a:spcPts val="0"/>
              </a:spcBef>
              <a:spcAft>
                <a:spcPts val="0"/>
              </a:spcAft>
              <a:buSzPts val="5200"/>
              <a:buNone/>
              <a:defRPr sz="10400"/>
            </a:lvl6pPr>
            <a:lvl7pPr lvl="6" algn="ctr">
              <a:lnSpc>
                <a:spcPct val="100000"/>
              </a:lnSpc>
              <a:spcBef>
                <a:spcPts val="0"/>
              </a:spcBef>
              <a:spcAft>
                <a:spcPts val="0"/>
              </a:spcAft>
              <a:buSzPts val="5200"/>
              <a:buNone/>
              <a:defRPr sz="10400"/>
            </a:lvl7pPr>
            <a:lvl8pPr lvl="7" algn="ctr">
              <a:lnSpc>
                <a:spcPct val="100000"/>
              </a:lnSpc>
              <a:spcBef>
                <a:spcPts val="0"/>
              </a:spcBef>
              <a:spcAft>
                <a:spcPts val="0"/>
              </a:spcAft>
              <a:buSzPts val="5200"/>
              <a:buNone/>
              <a:defRPr sz="10400"/>
            </a:lvl8pPr>
            <a:lvl9pPr lvl="8" algn="ctr">
              <a:lnSpc>
                <a:spcPct val="100000"/>
              </a:lnSpc>
              <a:spcBef>
                <a:spcPts val="0"/>
              </a:spcBef>
              <a:spcAft>
                <a:spcPts val="0"/>
              </a:spcAft>
              <a:buSzPts val="5200"/>
              <a:buNone/>
              <a:defRPr sz="10400"/>
            </a:lvl9pPr>
          </a:lstStyle>
          <a:p>
            <a:endParaRPr/>
          </a:p>
        </p:txBody>
      </p:sp>
      <p:sp>
        <p:nvSpPr>
          <p:cNvPr id="171" name="Google Shape;171;p61"/>
          <p:cNvSpPr txBox="1">
            <a:spLocks noGrp="1"/>
          </p:cNvSpPr>
          <p:nvPr>
            <p:ph type="subTitle" idx="1"/>
          </p:nvPr>
        </p:nvSpPr>
        <p:spPr>
          <a:xfrm>
            <a:off x="623400" y="5668250"/>
            <a:ext cx="17041200" cy="15852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5600"/>
            </a:lvl1pPr>
            <a:lvl2pPr lvl="1" algn="ctr">
              <a:lnSpc>
                <a:spcPct val="100000"/>
              </a:lnSpc>
              <a:spcBef>
                <a:spcPts val="0"/>
              </a:spcBef>
              <a:spcAft>
                <a:spcPts val="0"/>
              </a:spcAft>
              <a:buSzPts val="2800"/>
              <a:buNone/>
              <a:defRPr sz="5600"/>
            </a:lvl2pPr>
            <a:lvl3pPr lvl="2" algn="ctr">
              <a:lnSpc>
                <a:spcPct val="100000"/>
              </a:lnSpc>
              <a:spcBef>
                <a:spcPts val="0"/>
              </a:spcBef>
              <a:spcAft>
                <a:spcPts val="0"/>
              </a:spcAft>
              <a:buSzPts val="2800"/>
              <a:buNone/>
              <a:defRPr sz="5600"/>
            </a:lvl3pPr>
            <a:lvl4pPr lvl="3" algn="ctr">
              <a:lnSpc>
                <a:spcPct val="100000"/>
              </a:lnSpc>
              <a:spcBef>
                <a:spcPts val="0"/>
              </a:spcBef>
              <a:spcAft>
                <a:spcPts val="0"/>
              </a:spcAft>
              <a:buSzPts val="2800"/>
              <a:buNone/>
              <a:defRPr sz="5600"/>
            </a:lvl4pPr>
            <a:lvl5pPr lvl="4" algn="ctr">
              <a:lnSpc>
                <a:spcPct val="100000"/>
              </a:lnSpc>
              <a:spcBef>
                <a:spcPts val="0"/>
              </a:spcBef>
              <a:spcAft>
                <a:spcPts val="0"/>
              </a:spcAft>
              <a:buSzPts val="2800"/>
              <a:buNone/>
              <a:defRPr sz="5600"/>
            </a:lvl5pPr>
            <a:lvl6pPr lvl="5" algn="ctr">
              <a:lnSpc>
                <a:spcPct val="100000"/>
              </a:lnSpc>
              <a:spcBef>
                <a:spcPts val="0"/>
              </a:spcBef>
              <a:spcAft>
                <a:spcPts val="0"/>
              </a:spcAft>
              <a:buSzPts val="2800"/>
              <a:buNone/>
              <a:defRPr sz="5600"/>
            </a:lvl6pPr>
            <a:lvl7pPr lvl="6" algn="ctr">
              <a:lnSpc>
                <a:spcPct val="100000"/>
              </a:lnSpc>
              <a:spcBef>
                <a:spcPts val="0"/>
              </a:spcBef>
              <a:spcAft>
                <a:spcPts val="0"/>
              </a:spcAft>
              <a:buSzPts val="2800"/>
              <a:buNone/>
              <a:defRPr sz="5600"/>
            </a:lvl7pPr>
            <a:lvl8pPr lvl="7" algn="ctr">
              <a:lnSpc>
                <a:spcPct val="100000"/>
              </a:lnSpc>
              <a:spcBef>
                <a:spcPts val="0"/>
              </a:spcBef>
              <a:spcAft>
                <a:spcPts val="0"/>
              </a:spcAft>
              <a:buSzPts val="2800"/>
              <a:buNone/>
              <a:defRPr sz="5600"/>
            </a:lvl8pPr>
            <a:lvl9pPr lvl="8" algn="ctr">
              <a:lnSpc>
                <a:spcPct val="100000"/>
              </a:lnSpc>
              <a:spcBef>
                <a:spcPts val="0"/>
              </a:spcBef>
              <a:spcAft>
                <a:spcPts val="0"/>
              </a:spcAft>
              <a:buSzPts val="2800"/>
              <a:buNone/>
              <a:defRPr sz="5600"/>
            </a:lvl9pPr>
          </a:lstStyle>
          <a:p>
            <a:endParaRPr/>
          </a:p>
        </p:txBody>
      </p:sp>
      <p:sp>
        <p:nvSpPr>
          <p:cNvPr id="172" name="Google Shape;172;p61"/>
          <p:cNvSpPr txBox="1">
            <a:spLocks noGrp="1"/>
          </p:cNvSpPr>
          <p:nvPr>
            <p:ph type="sldNum" idx="12"/>
          </p:nvPr>
        </p:nvSpPr>
        <p:spPr>
          <a:xfrm>
            <a:off x="16944917" y="9326435"/>
            <a:ext cx="1097400" cy="7872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chemeClr val="dk2"/>
              </a:buClr>
              <a:buSzPts val="1333"/>
              <a:buFont typeface="Arial"/>
              <a:buNone/>
              <a:defRPr sz="2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chemeClr val="dk2"/>
              </a:buClr>
              <a:buSzPts val="1333"/>
              <a:buFont typeface="Arial"/>
              <a:buNone/>
              <a:defRPr sz="2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chemeClr val="dk2"/>
              </a:buClr>
              <a:buSzPts val="1333"/>
              <a:buFont typeface="Arial"/>
              <a:buNone/>
              <a:defRPr sz="2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chemeClr val="dk2"/>
              </a:buClr>
              <a:buSzPts val="1333"/>
              <a:buFont typeface="Arial"/>
              <a:buNone/>
              <a:defRPr sz="2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chemeClr val="dk2"/>
              </a:buClr>
              <a:buSzPts val="1333"/>
              <a:buFont typeface="Arial"/>
              <a:buNone/>
              <a:defRPr sz="2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chemeClr val="dk2"/>
              </a:buClr>
              <a:buSzPts val="1333"/>
              <a:buFont typeface="Arial"/>
              <a:buNone/>
              <a:defRPr sz="2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chemeClr val="dk2"/>
              </a:buClr>
              <a:buSzPts val="1333"/>
              <a:buFont typeface="Arial"/>
              <a:buNone/>
              <a:defRPr sz="2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chemeClr val="dk2"/>
              </a:buClr>
              <a:buSzPts val="1333"/>
              <a:buFont typeface="Arial"/>
              <a:buNone/>
              <a:defRPr sz="2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chemeClr val="dk2"/>
              </a:buClr>
              <a:buSzPts val="1333"/>
              <a:buFont typeface="Arial"/>
              <a:buNone/>
              <a:defRPr sz="2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3"/>
        <p:cNvGrpSpPr/>
        <p:nvPr/>
      </p:nvGrpSpPr>
      <p:grpSpPr>
        <a:xfrm>
          <a:off x="0" y="0"/>
          <a:ext cx="0" cy="0"/>
          <a:chOff x="0" y="0"/>
          <a:chExt cx="0" cy="0"/>
        </a:xfrm>
      </p:grpSpPr>
      <p:sp>
        <p:nvSpPr>
          <p:cNvPr id="174" name="Google Shape;174;p62"/>
          <p:cNvSpPr txBox="1">
            <a:spLocks noGrp="1"/>
          </p:cNvSpPr>
          <p:nvPr>
            <p:ph type="title"/>
          </p:nvPr>
        </p:nvSpPr>
        <p:spPr>
          <a:xfrm>
            <a:off x="623400" y="4301700"/>
            <a:ext cx="17041200" cy="1683600"/>
          </a:xfrm>
          <a:prstGeom prst="rect">
            <a:avLst/>
          </a:prstGeom>
          <a:noFill/>
          <a:ln>
            <a:noFill/>
          </a:ln>
        </p:spPr>
        <p:txBody>
          <a:bodyPr spcFirstLastPara="1" wrap="square" lIns="91425" tIns="91425" rIns="91425" bIns="91425" anchor="ctr" anchorCtr="0">
            <a:normAutofit/>
          </a:bodyPr>
          <a:lstStyle>
            <a:lvl1pPr lvl="0" algn="ctr">
              <a:lnSpc>
                <a:spcPct val="100000"/>
              </a:lnSpc>
              <a:spcBef>
                <a:spcPts val="0"/>
              </a:spcBef>
              <a:spcAft>
                <a:spcPts val="0"/>
              </a:spcAft>
              <a:buSzPts val="3600"/>
              <a:buNone/>
              <a:defRPr sz="7200"/>
            </a:lvl1pPr>
            <a:lvl2pPr lvl="1" algn="ctr">
              <a:lnSpc>
                <a:spcPct val="100000"/>
              </a:lnSpc>
              <a:spcBef>
                <a:spcPts val="0"/>
              </a:spcBef>
              <a:spcAft>
                <a:spcPts val="0"/>
              </a:spcAft>
              <a:buSzPts val="3600"/>
              <a:buNone/>
              <a:defRPr sz="7200"/>
            </a:lvl2pPr>
            <a:lvl3pPr lvl="2" algn="ctr">
              <a:lnSpc>
                <a:spcPct val="100000"/>
              </a:lnSpc>
              <a:spcBef>
                <a:spcPts val="0"/>
              </a:spcBef>
              <a:spcAft>
                <a:spcPts val="0"/>
              </a:spcAft>
              <a:buSzPts val="3600"/>
              <a:buNone/>
              <a:defRPr sz="7200"/>
            </a:lvl3pPr>
            <a:lvl4pPr lvl="3" algn="ctr">
              <a:lnSpc>
                <a:spcPct val="100000"/>
              </a:lnSpc>
              <a:spcBef>
                <a:spcPts val="0"/>
              </a:spcBef>
              <a:spcAft>
                <a:spcPts val="0"/>
              </a:spcAft>
              <a:buSzPts val="3600"/>
              <a:buNone/>
              <a:defRPr sz="7200"/>
            </a:lvl4pPr>
            <a:lvl5pPr lvl="4" algn="ctr">
              <a:lnSpc>
                <a:spcPct val="100000"/>
              </a:lnSpc>
              <a:spcBef>
                <a:spcPts val="0"/>
              </a:spcBef>
              <a:spcAft>
                <a:spcPts val="0"/>
              </a:spcAft>
              <a:buSzPts val="3600"/>
              <a:buNone/>
              <a:defRPr sz="7200"/>
            </a:lvl5pPr>
            <a:lvl6pPr lvl="5" algn="ctr">
              <a:lnSpc>
                <a:spcPct val="100000"/>
              </a:lnSpc>
              <a:spcBef>
                <a:spcPts val="0"/>
              </a:spcBef>
              <a:spcAft>
                <a:spcPts val="0"/>
              </a:spcAft>
              <a:buSzPts val="3600"/>
              <a:buNone/>
              <a:defRPr sz="7200"/>
            </a:lvl6pPr>
            <a:lvl7pPr lvl="6" algn="ctr">
              <a:lnSpc>
                <a:spcPct val="100000"/>
              </a:lnSpc>
              <a:spcBef>
                <a:spcPts val="0"/>
              </a:spcBef>
              <a:spcAft>
                <a:spcPts val="0"/>
              </a:spcAft>
              <a:buSzPts val="3600"/>
              <a:buNone/>
              <a:defRPr sz="7200"/>
            </a:lvl7pPr>
            <a:lvl8pPr lvl="7" algn="ctr">
              <a:lnSpc>
                <a:spcPct val="100000"/>
              </a:lnSpc>
              <a:spcBef>
                <a:spcPts val="0"/>
              </a:spcBef>
              <a:spcAft>
                <a:spcPts val="0"/>
              </a:spcAft>
              <a:buSzPts val="3600"/>
              <a:buNone/>
              <a:defRPr sz="7200"/>
            </a:lvl8pPr>
            <a:lvl9pPr lvl="8" algn="ctr">
              <a:lnSpc>
                <a:spcPct val="100000"/>
              </a:lnSpc>
              <a:spcBef>
                <a:spcPts val="0"/>
              </a:spcBef>
              <a:spcAft>
                <a:spcPts val="0"/>
              </a:spcAft>
              <a:buSzPts val="3600"/>
              <a:buNone/>
              <a:defRPr sz="7200"/>
            </a:lvl9pPr>
          </a:lstStyle>
          <a:p>
            <a:endParaRPr/>
          </a:p>
        </p:txBody>
      </p:sp>
      <p:sp>
        <p:nvSpPr>
          <p:cNvPr id="175" name="Google Shape;175;p62"/>
          <p:cNvSpPr txBox="1">
            <a:spLocks noGrp="1"/>
          </p:cNvSpPr>
          <p:nvPr>
            <p:ph type="sldNum" idx="12"/>
          </p:nvPr>
        </p:nvSpPr>
        <p:spPr>
          <a:xfrm>
            <a:off x="16944917" y="9326435"/>
            <a:ext cx="1097400" cy="7872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chemeClr val="dk2"/>
              </a:buClr>
              <a:buSzPts val="1333"/>
              <a:buFont typeface="Arial"/>
              <a:buNone/>
              <a:defRPr sz="2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chemeClr val="dk2"/>
              </a:buClr>
              <a:buSzPts val="1333"/>
              <a:buFont typeface="Arial"/>
              <a:buNone/>
              <a:defRPr sz="2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chemeClr val="dk2"/>
              </a:buClr>
              <a:buSzPts val="1333"/>
              <a:buFont typeface="Arial"/>
              <a:buNone/>
              <a:defRPr sz="2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chemeClr val="dk2"/>
              </a:buClr>
              <a:buSzPts val="1333"/>
              <a:buFont typeface="Arial"/>
              <a:buNone/>
              <a:defRPr sz="2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chemeClr val="dk2"/>
              </a:buClr>
              <a:buSzPts val="1333"/>
              <a:buFont typeface="Arial"/>
              <a:buNone/>
              <a:defRPr sz="2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chemeClr val="dk2"/>
              </a:buClr>
              <a:buSzPts val="1333"/>
              <a:buFont typeface="Arial"/>
              <a:buNone/>
              <a:defRPr sz="2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chemeClr val="dk2"/>
              </a:buClr>
              <a:buSzPts val="1333"/>
              <a:buFont typeface="Arial"/>
              <a:buNone/>
              <a:defRPr sz="2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chemeClr val="dk2"/>
              </a:buClr>
              <a:buSzPts val="1333"/>
              <a:buFont typeface="Arial"/>
              <a:buNone/>
              <a:defRPr sz="2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chemeClr val="dk2"/>
              </a:buClr>
              <a:buSzPts val="1333"/>
              <a:buFont typeface="Arial"/>
              <a:buNone/>
              <a:defRPr sz="2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76"/>
        <p:cNvGrpSpPr/>
        <p:nvPr/>
      </p:nvGrpSpPr>
      <p:grpSpPr>
        <a:xfrm>
          <a:off x="0" y="0"/>
          <a:ext cx="0" cy="0"/>
          <a:chOff x="0" y="0"/>
          <a:chExt cx="0" cy="0"/>
        </a:xfrm>
      </p:grpSpPr>
      <p:sp>
        <p:nvSpPr>
          <p:cNvPr id="177" name="Google Shape;177;p63"/>
          <p:cNvSpPr txBox="1">
            <a:spLocks noGrp="1"/>
          </p:cNvSpPr>
          <p:nvPr>
            <p:ph type="title"/>
          </p:nvPr>
        </p:nvSpPr>
        <p:spPr>
          <a:xfrm>
            <a:off x="623400" y="890051"/>
            <a:ext cx="17041200" cy="11454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78" name="Google Shape;178;p63"/>
          <p:cNvSpPr txBox="1">
            <a:spLocks noGrp="1"/>
          </p:cNvSpPr>
          <p:nvPr>
            <p:ph type="body" idx="1"/>
          </p:nvPr>
        </p:nvSpPr>
        <p:spPr>
          <a:xfrm>
            <a:off x="623400" y="2304950"/>
            <a:ext cx="7999800" cy="68328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2801"/>
            </a:lvl1pPr>
            <a:lvl2pPr marL="914400" lvl="1" indent="-304800" algn="l">
              <a:lnSpc>
                <a:spcPct val="115000"/>
              </a:lnSpc>
              <a:spcBef>
                <a:spcPts val="0"/>
              </a:spcBef>
              <a:spcAft>
                <a:spcPts val="0"/>
              </a:spcAft>
              <a:buSzPts val="1200"/>
              <a:buChar char="○"/>
              <a:defRPr sz="2400"/>
            </a:lvl2pPr>
            <a:lvl3pPr marL="1371600" lvl="2" indent="-304800" algn="l">
              <a:lnSpc>
                <a:spcPct val="115000"/>
              </a:lnSpc>
              <a:spcBef>
                <a:spcPts val="0"/>
              </a:spcBef>
              <a:spcAft>
                <a:spcPts val="0"/>
              </a:spcAft>
              <a:buSzPts val="1200"/>
              <a:buChar char="■"/>
              <a:defRPr sz="2400"/>
            </a:lvl3pPr>
            <a:lvl4pPr marL="1828800" lvl="3" indent="-304800" algn="l">
              <a:lnSpc>
                <a:spcPct val="115000"/>
              </a:lnSpc>
              <a:spcBef>
                <a:spcPts val="0"/>
              </a:spcBef>
              <a:spcAft>
                <a:spcPts val="0"/>
              </a:spcAft>
              <a:buSzPts val="1200"/>
              <a:buChar char="●"/>
              <a:defRPr sz="2400"/>
            </a:lvl4pPr>
            <a:lvl5pPr marL="2286000" lvl="4" indent="-304800" algn="l">
              <a:lnSpc>
                <a:spcPct val="115000"/>
              </a:lnSpc>
              <a:spcBef>
                <a:spcPts val="0"/>
              </a:spcBef>
              <a:spcAft>
                <a:spcPts val="0"/>
              </a:spcAft>
              <a:buSzPts val="1200"/>
              <a:buChar char="○"/>
              <a:defRPr sz="2400"/>
            </a:lvl5pPr>
            <a:lvl6pPr marL="2743200" lvl="5" indent="-304800" algn="l">
              <a:lnSpc>
                <a:spcPct val="115000"/>
              </a:lnSpc>
              <a:spcBef>
                <a:spcPts val="0"/>
              </a:spcBef>
              <a:spcAft>
                <a:spcPts val="0"/>
              </a:spcAft>
              <a:buSzPts val="1200"/>
              <a:buChar char="■"/>
              <a:defRPr sz="2400"/>
            </a:lvl6pPr>
            <a:lvl7pPr marL="3200400" lvl="6" indent="-304800" algn="l">
              <a:lnSpc>
                <a:spcPct val="115000"/>
              </a:lnSpc>
              <a:spcBef>
                <a:spcPts val="0"/>
              </a:spcBef>
              <a:spcAft>
                <a:spcPts val="0"/>
              </a:spcAft>
              <a:buSzPts val="1200"/>
              <a:buChar char="●"/>
              <a:defRPr sz="2400"/>
            </a:lvl7pPr>
            <a:lvl8pPr marL="3657600" lvl="7" indent="-304800" algn="l">
              <a:lnSpc>
                <a:spcPct val="115000"/>
              </a:lnSpc>
              <a:spcBef>
                <a:spcPts val="0"/>
              </a:spcBef>
              <a:spcAft>
                <a:spcPts val="0"/>
              </a:spcAft>
              <a:buSzPts val="1200"/>
              <a:buChar char="○"/>
              <a:defRPr sz="2400"/>
            </a:lvl8pPr>
            <a:lvl9pPr marL="4114800" lvl="8" indent="-304800" algn="l">
              <a:lnSpc>
                <a:spcPct val="115000"/>
              </a:lnSpc>
              <a:spcBef>
                <a:spcPts val="0"/>
              </a:spcBef>
              <a:spcAft>
                <a:spcPts val="0"/>
              </a:spcAft>
              <a:buSzPts val="1200"/>
              <a:buChar char="■"/>
              <a:defRPr sz="2400"/>
            </a:lvl9pPr>
          </a:lstStyle>
          <a:p>
            <a:endParaRPr/>
          </a:p>
        </p:txBody>
      </p:sp>
      <p:sp>
        <p:nvSpPr>
          <p:cNvPr id="179" name="Google Shape;179;p63"/>
          <p:cNvSpPr txBox="1">
            <a:spLocks noGrp="1"/>
          </p:cNvSpPr>
          <p:nvPr>
            <p:ph type="body" idx="2"/>
          </p:nvPr>
        </p:nvSpPr>
        <p:spPr>
          <a:xfrm>
            <a:off x="9664800" y="2304950"/>
            <a:ext cx="7999800" cy="68328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2801"/>
            </a:lvl1pPr>
            <a:lvl2pPr marL="914400" lvl="1" indent="-304800" algn="l">
              <a:lnSpc>
                <a:spcPct val="115000"/>
              </a:lnSpc>
              <a:spcBef>
                <a:spcPts val="0"/>
              </a:spcBef>
              <a:spcAft>
                <a:spcPts val="0"/>
              </a:spcAft>
              <a:buSzPts val="1200"/>
              <a:buChar char="○"/>
              <a:defRPr sz="2400"/>
            </a:lvl2pPr>
            <a:lvl3pPr marL="1371600" lvl="2" indent="-304800" algn="l">
              <a:lnSpc>
                <a:spcPct val="115000"/>
              </a:lnSpc>
              <a:spcBef>
                <a:spcPts val="0"/>
              </a:spcBef>
              <a:spcAft>
                <a:spcPts val="0"/>
              </a:spcAft>
              <a:buSzPts val="1200"/>
              <a:buChar char="■"/>
              <a:defRPr sz="2400"/>
            </a:lvl3pPr>
            <a:lvl4pPr marL="1828800" lvl="3" indent="-304800" algn="l">
              <a:lnSpc>
                <a:spcPct val="115000"/>
              </a:lnSpc>
              <a:spcBef>
                <a:spcPts val="0"/>
              </a:spcBef>
              <a:spcAft>
                <a:spcPts val="0"/>
              </a:spcAft>
              <a:buSzPts val="1200"/>
              <a:buChar char="●"/>
              <a:defRPr sz="2400"/>
            </a:lvl4pPr>
            <a:lvl5pPr marL="2286000" lvl="4" indent="-304800" algn="l">
              <a:lnSpc>
                <a:spcPct val="115000"/>
              </a:lnSpc>
              <a:spcBef>
                <a:spcPts val="0"/>
              </a:spcBef>
              <a:spcAft>
                <a:spcPts val="0"/>
              </a:spcAft>
              <a:buSzPts val="1200"/>
              <a:buChar char="○"/>
              <a:defRPr sz="2400"/>
            </a:lvl5pPr>
            <a:lvl6pPr marL="2743200" lvl="5" indent="-304800" algn="l">
              <a:lnSpc>
                <a:spcPct val="115000"/>
              </a:lnSpc>
              <a:spcBef>
                <a:spcPts val="0"/>
              </a:spcBef>
              <a:spcAft>
                <a:spcPts val="0"/>
              </a:spcAft>
              <a:buSzPts val="1200"/>
              <a:buChar char="■"/>
              <a:defRPr sz="2400"/>
            </a:lvl6pPr>
            <a:lvl7pPr marL="3200400" lvl="6" indent="-304800" algn="l">
              <a:lnSpc>
                <a:spcPct val="115000"/>
              </a:lnSpc>
              <a:spcBef>
                <a:spcPts val="0"/>
              </a:spcBef>
              <a:spcAft>
                <a:spcPts val="0"/>
              </a:spcAft>
              <a:buSzPts val="1200"/>
              <a:buChar char="●"/>
              <a:defRPr sz="2400"/>
            </a:lvl7pPr>
            <a:lvl8pPr marL="3657600" lvl="7" indent="-304800" algn="l">
              <a:lnSpc>
                <a:spcPct val="115000"/>
              </a:lnSpc>
              <a:spcBef>
                <a:spcPts val="0"/>
              </a:spcBef>
              <a:spcAft>
                <a:spcPts val="0"/>
              </a:spcAft>
              <a:buSzPts val="1200"/>
              <a:buChar char="○"/>
              <a:defRPr sz="2400"/>
            </a:lvl8pPr>
            <a:lvl9pPr marL="4114800" lvl="8" indent="-304800" algn="l">
              <a:lnSpc>
                <a:spcPct val="115000"/>
              </a:lnSpc>
              <a:spcBef>
                <a:spcPts val="0"/>
              </a:spcBef>
              <a:spcAft>
                <a:spcPts val="0"/>
              </a:spcAft>
              <a:buSzPts val="1200"/>
              <a:buChar char="■"/>
              <a:defRPr sz="2400"/>
            </a:lvl9pPr>
          </a:lstStyle>
          <a:p>
            <a:endParaRPr/>
          </a:p>
        </p:txBody>
      </p:sp>
      <p:sp>
        <p:nvSpPr>
          <p:cNvPr id="180" name="Google Shape;180;p63"/>
          <p:cNvSpPr txBox="1">
            <a:spLocks noGrp="1"/>
          </p:cNvSpPr>
          <p:nvPr>
            <p:ph type="sldNum" idx="12"/>
          </p:nvPr>
        </p:nvSpPr>
        <p:spPr>
          <a:xfrm>
            <a:off x="16944917" y="9326435"/>
            <a:ext cx="1097400" cy="7872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chemeClr val="dk2"/>
              </a:buClr>
              <a:buSzPts val="1333"/>
              <a:buFont typeface="Arial"/>
              <a:buNone/>
              <a:defRPr sz="2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chemeClr val="dk2"/>
              </a:buClr>
              <a:buSzPts val="1333"/>
              <a:buFont typeface="Arial"/>
              <a:buNone/>
              <a:defRPr sz="2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chemeClr val="dk2"/>
              </a:buClr>
              <a:buSzPts val="1333"/>
              <a:buFont typeface="Arial"/>
              <a:buNone/>
              <a:defRPr sz="2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chemeClr val="dk2"/>
              </a:buClr>
              <a:buSzPts val="1333"/>
              <a:buFont typeface="Arial"/>
              <a:buNone/>
              <a:defRPr sz="2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chemeClr val="dk2"/>
              </a:buClr>
              <a:buSzPts val="1333"/>
              <a:buFont typeface="Arial"/>
              <a:buNone/>
              <a:defRPr sz="2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chemeClr val="dk2"/>
              </a:buClr>
              <a:buSzPts val="1333"/>
              <a:buFont typeface="Arial"/>
              <a:buNone/>
              <a:defRPr sz="2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chemeClr val="dk2"/>
              </a:buClr>
              <a:buSzPts val="1333"/>
              <a:buFont typeface="Arial"/>
              <a:buNone/>
              <a:defRPr sz="2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chemeClr val="dk2"/>
              </a:buClr>
              <a:buSzPts val="1333"/>
              <a:buFont typeface="Arial"/>
              <a:buNone/>
              <a:defRPr sz="2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chemeClr val="dk2"/>
              </a:buClr>
              <a:buSzPts val="1333"/>
              <a:buFont typeface="Arial"/>
              <a:buNone/>
              <a:defRPr sz="2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81"/>
        <p:cNvGrpSpPr/>
        <p:nvPr/>
      </p:nvGrpSpPr>
      <p:grpSpPr>
        <a:xfrm>
          <a:off x="0" y="0"/>
          <a:ext cx="0" cy="0"/>
          <a:chOff x="0" y="0"/>
          <a:chExt cx="0" cy="0"/>
        </a:xfrm>
      </p:grpSpPr>
      <p:sp>
        <p:nvSpPr>
          <p:cNvPr id="182" name="Google Shape;182;p64"/>
          <p:cNvSpPr txBox="1">
            <a:spLocks noGrp="1"/>
          </p:cNvSpPr>
          <p:nvPr>
            <p:ph type="title"/>
          </p:nvPr>
        </p:nvSpPr>
        <p:spPr>
          <a:xfrm>
            <a:off x="623400" y="890051"/>
            <a:ext cx="17041200" cy="11454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83" name="Google Shape;183;p64"/>
          <p:cNvSpPr txBox="1">
            <a:spLocks noGrp="1"/>
          </p:cNvSpPr>
          <p:nvPr>
            <p:ph type="sldNum" idx="12"/>
          </p:nvPr>
        </p:nvSpPr>
        <p:spPr>
          <a:xfrm>
            <a:off x="16944917" y="9326435"/>
            <a:ext cx="1097400" cy="7872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chemeClr val="dk2"/>
              </a:buClr>
              <a:buSzPts val="1333"/>
              <a:buFont typeface="Arial"/>
              <a:buNone/>
              <a:defRPr sz="2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chemeClr val="dk2"/>
              </a:buClr>
              <a:buSzPts val="1333"/>
              <a:buFont typeface="Arial"/>
              <a:buNone/>
              <a:defRPr sz="2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chemeClr val="dk2"/>
              </a:buClr>
              <a:buSzPts val="1333"/>
              <a:buFont typeface="Arial"/>
              <a:buNone/>
              <a:defRPr sz="2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chemeClr val="dk2"/>
              </a:buClr>
              <a:buSzPts val="1333"/>
              <a:buFont typeface="Arial"/>
              <a:buNone/>
              <a:defRPr sz="2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chemeClr val="dk2"/>
              </a:buClr>
              <a:buSzPts val="1333"/>
              <a:buFont typeface="Arial"/>
              <a:buNone/>
              <a:defRPr sz="2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chemeClr val="dk2"/>
              </a:buClr>
              <a:buSzPts val="1333"/>
              <a:buFont typeface="Arial"/>
              <a:buNone/>
              <a:defRPr sz="2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chemeClr val="dk2"/>
              </a:buClr>
              <a:buSzPts val="1333"/>
              <a:buFont typeface="Arial"/>
              <a:buNone/>
              <a:defRPr sz="2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chemeClr val="dk2"/>
              </a:buClr>
              <a:buSzPts val="1333"/>
              <a:buFont typeface="Arial"/>
              <a:buNone/>
              <a:defRPr sz="2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chemeClr val="dk2"/>
              </a:buClr>
              <a:buSzPts val="1333"/>
              <a:buFont typeface="Arial"/>
              <a:buNone/>
              <a:defRPr sz="2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184"/>
        <p:cNvGrpSpPr/>
        <p:nvPr/>
      </p:nvGrpSpPr>
      <p:grpSpPr>
        <a:xfrm>
          <a:off x="0" y="0"/>
          <a:ext cx="0" cy="0"/>
          <a:chOff x="0" y="0"/>
          <a:chExt cx="0" cy="0"/>
        </a:xfrm>
      </p:grpSpPr>
      <p:sp>
        <p:nvSpPr>
          <p:cNvPr id="185" name="Google Shape;185;p65"/>
          <p:cNvSpPr txBox="1">
            <a:spLocks noGrp="1"/>
          </p:cNvSpPr>
          <p:nvPr>
            <p:ph type="title"/>
          </p:nvPr>
        </p:nvSpPr>
        <p:spPr>
          <a:xfrm>
            <a:off x="623400" y="1111200"/>
            <a:ext cx="5616000" cy="15114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SzPts val="2400"/>
              <a:buNone/>
              <a:defRPr sz="4800"/>
            </a:lvl1pPr>
            <a:lvl2pPr lvl="1" algn="l">
              <a:lnSpc>
                <a:spcPct val="100000"/>
              </a:lnSpc>
              <a:spcBef>
                <a:spcPts val="0"/>
              </a:spcBef>
              <a:spcAft>
                <a:spcPts val="0"/>
              </a:spcAft>
              <a:buSzPts val="2400"/>
              <a:buNone/>
              <a:defRPr sz="4800"/>
            </a:lvl2pPr>
            <a:lvl3pPr lvl="2" algn="l">
              <a:lnSpc>
                <a:spcPct val="100000"/>
              </a:lnSpc>
              <a:spcBef>
                <a:spcPts val="0"/>
              </a:spcBef>
              <a:spcAft>
                <a:spcPts val="0"/>
              </a:spcAft>
              <a:buSzPts val="2400"/>
              <a:buNone/>
              <a:defRPr sz="4800"/>
            </a:lvl3pPr>
            <a:lvl4pPr lvl="3" algn="l">
              <a:lnSpc>
                <a:spcPct val="100000"/>
              </a:lnSpc>
              <a:spcBef>
                <a:spcPts val="0"/>
              </a:spcBef>
              <a:spcAft>
                <a:spcPts val="0"/>
              </a:spcAft>
              <a:buSzPts val="2400"/>
              <a:buNone/>
              <a:defRPr sz="4800"/>
            </a:lvl4pPr>
            <a:lvl5pPr lvl="4" algn="l">
              <a:lnSpc>
                <a:spcPct val="100000"/>
              </a:lnSpc>
              <a:spcBef>
                <a:spcPts val="0"/>
              </a:spcBef>
              <a:spcAft>
                <a:spcPts val="0"/>
              </a:spcAft>
              <a:buSzPts val="2400"/>
              <a:buNone/>
              <a:defRPr sz="4800"/>
            </a:lvl5pPr>
            <a:lvl6pPr lvl="5" algn="l">
              <a:lnSpc>
                <a:spcPct val="100000"/>
              </a:lnSpc>
              <a:spcBef>
                <a:spcPts val="0"/>
              </a:spcBef>
              <a:spcAft>
                <a:spcPts val="0"/>
              </a:spcAft>
              <a:buSzPts val="2400"/>
              <a:buNone/>
              <a:defRPr sz="4800"/>
            </a:lvl6pPr>
            <a:lvl7pPr lvl="6" algn="l">
              <a:lnSpc>
                <a:spcPct val="100000"/>
              </a:lnSpc>
              <a:spcBef>
                <a:spcPts val="0"/>
              </a:spcBef>
              <a:spcAft>
                <a:spcPts val="0"/>
              </a:spcAft>
              <a:buSzPts val="2400"/>
              <a:buNone/>
              <a:defRPr sz="4800"/>
            </a:lvl7pPr>
            <a:lvl8pPr lvl="7" algn="l">
              <a:lnSpc>
                <a:spcPct val="100000"/>
              </a:lnSpc>
              <a:spcBef>
                <a:spcPts val="0"/>
              </a:spcBef>
              <a:spcAft>
                <a:spcPts val="0"/>
              </a:spcAft>
              <a:buSzPts val="2400"/>
              <a:buNone/>
              <a:defRPr sz="4800"/>
            </a:lvl8pPr>
            <a:lvl9pPr lvl="8" algn="l">
              <a:lnSpc>
                <a:spcPct val="100000"/>
              </a:lnSpc>
              <a:spcBef>
                <a:spcPts val="0"/>
              </a:spcBef>
              <a:spcAft>
                <a:spcPts val="0"/>
              </a:spcAft>
              <a:buSzPts val="2400"/>
              <a:buNone/>
              <a:defRPr sz="4800"/>
            </a:lvl9pPr>
          </a:lstStyle>
          <a:p>
            <a:endParaRPr/>
          </a:p>
        </p:txBody>
      </p:sp>
      <p:sp>
        <p:nvSpPr>
          <p:cNvPr id="186" name="Google Shape;186;p65"/>
          <p:cNvSpPr txBox="1">
            <a:spLocks noGrp="1"/>
          </p:cNvSpPr>
          <p:nvPr>
            <p:ph type="body" idx="1"/>
          </p:nvPr>
        </p:nvSpPr>
        <p:spPr>
          <a:xfrm>
            <a:off x="623400" y="2779200"/>
            <a:ext cx="5616000" cy="6358800"/>
          </a:xfrm>
          <a:prstGeom prst="rect">
            <a:avLst/>
          </a:prstGeom>
          <a:noFill/>
          <a:ln>
            <a:noFill/>
          </a:ln>
        </p:spPr>
        <p:txBody>
          <a:bodyPr spcFirstLastPara="1" wrap="square" lIns="91425" tIns="91425" rIns="91425" bIns="91425" anchor="t" anchorCtr="0">
            <a:normAutofit/>
          </a:bodyPr>
          <a:lstStyle>
            <a:lvl1pPr marL="457200" lvl="0" indent="-304800" algn="l">
              <a:lnSpc>
                <a:spcPct val="115000"/>
              </a:lnSpc>
              <a:spcBef>
                <a:spcPts val="0"/>
              </a:spcBef>
              <a:spcAft>
                <a:spcPts val="0"/>
              </a:spcAft>
              <a:buSzPts val="1200"/>
              <a:buChar char="●"/>
              <a:defRPr sz="2400"/>
            </a:lvl1pPr>
            <a:lvl2pPr marL="914400" lvl="1" indent="-304800" algn="l">
              <a:lnSpc>
                <a:spcPct val="115000"/>
              </a:lnSpc>
              <a:spcBef>
                <a:spcPts val="0"/>
              </a:spcBef>
              <a:spcAft>
                <a:spcPts val="0"/>
              </a:spcAft>
              <a:buSzPts val="1200"/>
              <a:buChar char="○"/>
              <a:defRPr sz="2400"/>
            </a:lvl2pPr>
            <a:lvl3pPr marL="1371600" lvl="2" indent="-304800" algn="l">
              <a:lnSpc>
                <a:spcPct val="115000"/>
              </a:lnSpc>
              <a:spcBef>
                <a:spcPts val="0"/>
              </a:spcBef>
              <a:spcAft>
                <a:spcPts val="0"/>
              </a:spcAft>
              <a:buSzPts val="1200"/>
              <a:buChar char="■"/>
              <a:defRPr sz="2400"/>
            </a:lvl3pPr>
            <a:lvl4pPr marL="1828800" lvl="3" indent="-304800" algn="l">
              <a:lnSpc>
                <a:spcPct val="115000"/>
              </a:lnSpc>
              <a:spcBef>
                <a:spcPts val="0"/>
              </a:spcBef>
              <a:spcAft>
                <a:spcPts val="0"/>
              </a:spcAft>
              <a:buSzPts val="1200"/>
              <a:buChar char="●"/>
              <a:defRPr sz="2400"/>
            </a:lvl4pPr>
            <a:lvl5pPr marL="2286000" lvl="4" indent="-304800" algn="l">
              <a:lnSpc>
                <a:spcPct val="115000"/>
              </a:lnSpc>
              <a:spcBef>
                <a:spcPts val="0"/>
              </a:spcBef>
              <a:spcAft>
                <a:spcPts val="0"/>
              </a:spcAft>
              <a:buSzPts val="1200"/>
              <a:buChar char="○"/>
              <a:defRPr sz="2400"/>
            </a:lvl5pPr>
            <a:lvl6pPr marL="2743200" lvl="5" indent="-304800" algn="l">
              <a:lnSpc>
                <a:spcPct val="115000"/>
              </a:lnSpc>
              <a:spcBef>
                <a:spcPts val="0"/>
              </a:spcBef>
              <a:spcAft>
                <a:spcPts val="0"/>
              </a:spcAft>
              <a:buSzPts val="1200"/>
              <a:buChar char="■"/>
              <a:defRPr sz="2400"/>
            </a:lvl6pPr>
            <a:lvl7pPr marL="3200400" lvl="6" indent="-304800" algn="l">
              <a:lnSpc>
                <a:spcPct val="115000"/>
              </a:lnSpc>
              <a:spcBef>
                <a:spcPts val="0"/>
              </a:spcBef>
              <a:spcAft>
                <a:spcPts val="0"/>
              </a:spcAft>
              <a:buSzPts val="1200"/>
              <a:buChar char="●"/>
              <a:defRPr sz="2400"/>
            </a:lvl7pPr>
            <a:lvl8pPr marL="3657600" lvl="7" indent="-304800" algn="l">
              <a:lnSpc>
                <a:spcPct val="115000"/>
              </a:lnSpc>
              <a:spcBef>
                <a:spcPts val="0"/>
              </a:spcBef>
              <a:spcAft>
                <a:spcPts val="0"/>
              </a:spcAft>
              <a:buSzPts val="1200"/>
              <a:buChar char="○"/>
              <a:defRPr sz="2400"/>
            </a:lvl8pPr>
            <a:lvl9pPr marL="4114800" lvl="8" indent="-304800" algn="l">
              <a:lnSpc>
                <a:spcPct val="115000"/>
              </a:lnSpc>
              <a:spcBef>
                <a:spcPts val="0"/>
              </a:spcBef>
              <a:spcAft>
                <a:spcPts val="0"/>
              </a:spcAft>
              <a:buSzPts val="1200"/>
              <a:buChar char="■"/>
              <a:defRPr sz="2400"/>
            </a:lvl9pPr>
          </a:lstStyle>
          <a:p>
            <a:endParaRPr/>
          </a:p>
        </p:txBody>
      </p:sp>
      <p:sp>
        <p:nvSpPr>
          <p:cNvPr id="187" name="Google Shape;187;p65"/>
          <p:cNvSpPr txBox="1">
            <a:spLocks noGrp="1"/>
          </p:cNvSpPr>
          <p:nvPr>
            <p:ph type="sldNum" idx="12"/>
          </p:nvPr>
        </p:nvSpPr>
        <p:spPr>
          <a:xfrm>
            <a:off x="16944917" y="9326435"/>
            <a:ext cx="1097400" cy="7872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chemeClr val="dk2"/>
              </a:buClr>
              <a:buSzPts val="1333"/>
              <a:buFont typeface="Arial"/>
              <a:buNone/>
              <a:defRPr sz="2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chemeClr val="dk2"/>
              </a:buClr>
              <a:buSzPts val="1333"/>
              <a:buFont typeface="Arial"/>
              <a:buNone/>
              <a:defRPr sz="2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chemeClr val="dk2"/>
              </a:buClr>
              <a:buSzPts val="1333"/>
              <a:buFont typeface="Arial"/>
              <a:buNone/>
              <a:defRPr sz="2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chemeClr val="dk2"/>
              </a:buClr>
              <a:buSzPts val="1333"/>
              <a:buFont typeface="Arial"/>
              <a:buNone/>
              <a:defRPr sz="2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chemeClr val="dk2"/>
              </a:buClr>
              <a:buSzPts val="1333"/>
              <a:buFont typeface="Arial"/>
              <a:buNone/>
              <a:defRPr sz="2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chemeClr val="dk2"/>
              </a:buClr>
              <a:buSzPts val="1333"/>
              <a:buFont typeface="Arial"/>
              <a:buNone/>
              <a:defRPr sz="2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chemeClr val="dk2"/>
              </a:buClr>
              <a:buSzPts val="1333"/>
              <a:buFont typeface="Arial"/>
              <a:buNone/>
              <a:defRPr sz="2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chemeClr val="dk2"/>
              </a:buClr>
              <a:buSzPts val="1333"/>
              <a:buFont typeface="Arial"/>
              <a:buNone/>
              <a:defRPr sz="2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chemeClr val="dk2"/>
              </a:buClr>
              <a:buSzPts val="1333"/>
              <a:buFont typeface="Arial"/>
              <a:buNone/>
              <a:defRPr sz="2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188"/>
        <p:cNvGrpSpPr/>
        <p:nvPr/>
      </p:nvGrpSpPr>
      <p:grpSpPr>
        <a:xfrm>
          <a:off x="0" y="0"/>
          <a:ext cx="0" cy="0"/>
          <a:chOff x="0" y="0"/>
          <a:chExt cx="0" cy="0"/>
        </a:xfrm>
      </p:grpSpPr>
      <p:sp>
        <p:nvSpPr>
          <p:cNvPr id="189" name="Google Shape;189;p66"/>
          <p:cNvSpPr txBox="1">
            <a:spLocks noGrp="1"/>
          </p:cNvSpPr>
          <p:nvPr>
            <p:ph type="title"/>
          </p:nvPr>
        </p:nvSpPr>
        <p:spPr>
          <a:xfrm>
            <a:off x="980501" y="900300"/>
            <a:ext cx="12735600" cy="8181600"/>
          </a:xfrm>
          <a:prstGeom prst="rect">
            <a:avLst/>
          </a:prstGeom>
          <a:noFill/>
          <a:ln>
            <a:noFill/>
          </a:ln>
        </p:spPr>
        <p:txBody>
          <a:bodyPr spcFirstLastPara="1" wrap="square" lIns="91425" tIns="91425" rIns="91425" bIns="91425" anchor="ctr" anchorCtr="0">
            <a:normAutofit/>
          </a:bodyPr>
          <a:lstStyle>
            <a:lvl1pPr lvl="0" algn="l">
              <a:lnSpc>
                <a:spcPct val="100000"/>
              </a:lnSpc>
              <a:spcBef>
                <a:spcPts val="0"/>
              </a:spcBef>
              <a:spcAft>
                <a:spcPts val="0"/>
              </a:spcAft>
              <a:buSzPts val="4800"/>
              <a:buNone/>
              <a:defRPr sz="9600"/>
            </a:lvl1pPr>
            <a:lvl2pPr lvl="1" algn="l">
              <a:lnSpc>
                <a:spcPct val="100000"/>
              </a:lnSpc>
              <a:spcBef>
                <a:spcPts val="0"/>
              </a:spcBef>
              <a:spcAft>
                <a:spcPts val="0"/>
              </a:spcAft>
              <a:buSzPts val="4800"/>
              <a:buNone/>
              <a:defRPr sz="9600"/>
            </a:lvl2pPr>
            <a:lvl3pPr lvl="2" algn="l">
              <a:lnSpc>
                <a:spcPct val="100000"/>
              </a:lnSpc>
              <a:spcBef>
                <a:spcPts val="0"/>
              </a:spcBef>
              <a:spcAft>
                <a:spcPts val="0"/>
              </a:spcAft>
              <a:buSzPts val="4800"/>
              <a:buNone/>
              <a:defRPr sz="9600"/>
            </a:lvl3pPr>
            <a:lvl4pPr lvl="3" algn="l">
              <a:lnSpc>
                <a:spcPct val="100000"/>
              </a:lnSpc>
              <a:spcBef>
                <a:spcPts val="0"/>
              </a:spcBef>
              <a:spcAft>
                <a:spcPts val="0"/>
              </a:spcAft>
              <a:buSzPts val="4800"/>
              <a:buNone/>
              <a:defRPr sz="9600"/>
            </a:lvl4pPr>
            <a:lvl5pPr lvl="4" algn="l">
              <a:lnSpc>
                <a:spcPct val="100000"/>
              </a:lnSpc>
              <a:spcBef>
                <a:spcPts val="0"/>
              </a:spcBef>
              <a:spcAft>
                <a:spcPts val="0"/>
              </a:spcAft>
              <a:buSzPts val="4800"/>
              <a:buNone/>
              <a:defRPr sz="9600"/>
            </a:lvl5pPr>
            <a:lvl6pPr lvl="5" algn="l">
              <a:lnSpc>
                <a:spcPct val="100000"/>
              </a:lnSpc>
              <a:spcBef>
                <a:spcPts val="0"/>
              </a:spcBef>
              <a:spcAft>
                <a:spcPts val="0"/>
              </a:spcAft>
              <a:buSzPts val="4800"/>
              <a:buNone/>
              <a:defRPr sz="9600"/>
            </a:lvl6pPr>
            <a:lvl7pPr lvl="6" algn="l">
              <a:lnSpc>
                <a:spcPct val="100000"/>
              </a:lnSpc>
              <a:spcBef>
                <a:spcPts val="0"/>
              </a:spcBef>
              <a:spcAft>
                <a:spcPts val="0"/>
              </a:spcAft>
              <a:buSzPts val="4800"/>
              <a:buNone/>
              <a:defRPr sz="9600"/>
            </a:lvl7pPr>
            <a:lvl8pPr lvl="7" algn="l">
              <a:lnSpc>
                <a:spcPct val="100000"/>
              </a:lnSpc>
              <a:spcBef>
                <a:spcPts val="0"/>
              </a:spcBef>
              <a:spcAft>
                <a:spcPts val="0"/>
              </a:spcAft>
              <a:buSzPts val="4800"/>
              <a:buNone/>
              <a:defRPr sz="9600"/>
            </a:lvl8pPr>
            <a:lvl9pPr lvl="8" algn="l">
              <a:lnSpc>
                <a:spcPct val="100000"/>
              </a:lnSpc>
              <a:spcBef>
                <a:spcPts val="0"/>
              </a:spcBef>
              <a:spcAft>
                <a:spcPts val="0"/>
              </a:spcAft>
              <a:buSzPts val="4800"/>
              <a:buNone/>
              <a:defRPr sz="9600"/>
            </a:lvl9pPr>
          </a:lstStyle>
          <a:p>
            <a:endParaRPr/>
          </a:p>
        </p:txBody>
      </p:sp>
      <p:sp>
        <p:nvSpPr>
          <p:cNvPr id="190" name="Google Shape;190;p66"/>
          <p:cNvSpPr txBox="1">
            <a:spLocks noGrp="1"/>
          </p:cNvSpPr>
          <p:nvPr>
            <p:ph type="sldNum" idx="12"/>
          </p:nvPr>
        </p:nvSpPr>
        <p:spPr>
          <a:xfrm>
            <a:off x="16944917" y="9326435"/>
            <a:ext cx="1097400" cy="7872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chemeClr val="dk2"/>
              </a:buClr>
              <a:buSzPts val="1333"/>
              <a:buFont typeface="Arial"/>
              <a:buNone/>
              <a:defRPr sz="2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chemeClr val="dk2"/>
              </a:buClr>
              <a:buSzPts val="1333"/>
              <a:buFont typeface="Arial"/>
              <a:buNone/>
              <a:defRPr sz="2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chemeClr val="dk2"/>
              </a:buClr>
              <a:buSzPts val="1333"/>
              <a:buFont typeface="Arial"/>
              <a:buNone/>
              <a:defRPr sz="2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chemeClr val="dk2"/>
              </a:buClr>
              <a:buSzPts val="1333"/>
              <a:buFont typeface="Arial"/>
              <a:buNone/>
              <a:defRPr sz="2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chemeClr val="dk2"/>
              </a:buClr>
              <a:buSzPts val="1333"/>
              <a:buFont typeface="Arial"/>
              <a:buNone/>
              <a:defRPr sz="2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chemeClr val="dk2"/>
              </a:buClr>
              <a:buSzPts val="1333"/>
              <a:buFont typeface="Arial"/>
              <a:buNone/>
              <a:defRPr sz="2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chemeClr val="dk2"/>
              </a:buClr>
              <a:buSzPts val="1333"/>
              <a:buFont typeface="Arial"/>
              <a:buNone/>
              <a:defRPr sz="2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chemeClr val="dk2"/>
              </a:buClr>
              <a:buSzPts val="1333"/>
              <a:buFont typeface="Arial"/>
              <a:buNone/>
              <a:defRPr sz="2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chemeClr val="dk2"/>
              </a:buClr>
              <a:buSzPts val="1333"/>
              <a:buFont typeface="Arial"/>
              <a:buNone/>
              <a:defRPr sz="2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191"/>
        <p:cNvGrpSpPr/>
        <p:nvPr/>
      </p:nvGrpSpPr>
      <p:grpSpPr>
        <a:xfrm>
          <a:off x="0" y="0"/>
          <a:ext cx="0" cy="0"/>
          <a:chOff x="0" y="0"/>
          <a:chExt cx="0" cy="0"/>
        </a:xfrm>
      </p:grpSpPr>
      <p:sp>
        <p:nvSpPr>
          <p:cNvPr id="192" name="Google Shape;192;p67"/>
          <p:cNvSpPr/>
          <p:nvPr/>
        </p:nvSpPr>
        <p:spPr>
          <a:xfrm>
            <a:off x="9144000" y="-251"/>
            <a:ext cx="9144000" cy="10287000"/>
          </a:xfrm>
          <a:prstGeom prst="rect">
            <a:avLst/>
          </a:prstGeom>
          <a:solidFill>
            <a:schemeClr val="lt2"/>
          </a:solidFill>
          <a:ln>
            <a:noFill/>
          </a:ln>
        </p:spPr>
        <p:txBody>
          <a:bodyPr spcFirstLastPara="1" wrap="square" lIns="182850" tIns="182850" rIns="182850" bIns="182850" anchor="ctr" anchorCtr="0">
            <a:noAutofit/>
          </a:bodyPr>
          <a:lstStyle/>
          <a:p>
            <a:pPr marL="0" marR="0" lvl="0" indent="0" algn="l" rtl="0">
              <a:lnSpc>
                <a:spcPct val="100000"/>
              </a:lnSpc>
              <a:spcBef>
                <a:spcPts val="0"/>
              </a:spcBef>
              <a:spcAft>
                <a:spcPts val="0"/>
              </a:spcAft>
              <a:buClr>
                <a:schemeClr val="dk1"/>
              </a:buClr>
              <a:buSzPts val="2400"/>
              <a:buFont typeface="Arial"/>
              <a:buNone/>
            </a:pPr>
            <a:endParaRPr sz="3600" b="0" i="0" u="none" strike="noStrike" cap="none">
              <a:solidFill>
                <a:schemeClr val="dk1"/>
              </a:solidFill>
              <a:latin typeface="Arial"/>
              <a:ea typeface="Arial"/>
              <a:cs typeface="Arial"/>
              <a:sym typeface="Arial"/>
            </a:endParaRPr>
          </a:p>
        </p:txBody>
      </p:sp>
      <p:sp>
        <p:nvSpPr>
          <p:cNvPr id="193" name="Google Shape;193;p67"/>
          <p:cNvSpPr txBox="1">
            <a:spLocks noGrp="1"/>
          </p:cNvSpPr>
          <p:nvPr>
            <p:ph type="title"/>
          </p:nvPr>
        </p:nvSpPr>
        <p:spPr>
          <a:xfrm>
            <a:off x="531000" y="2466350"/>
            <a:ext cx="8090400" cy="29646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4200"/>
              <a:buNone/>
              <a:defRPr sz="8400"/>
            </a:lvl1pPr>
            <a:lvl2pPr lvl="1" algn="ctr">
              <a:lnSpc>
                <a:spcPct val="100000"/>
              </a:lnSpc>
              <a:spcBef>
                <a:spcPts val="0"/>
              </a:spcBef>
              <a:spcAft>
                <a:spcPts val="0"/>
              </a:spcAft>
              <a:buSzPts val="4200"/>
              <a:buNone/>
              <a:defRPr sz="8400"/>
            </a:lvl2pPr>
            <a:lvl3pPr lvl="2" algn="ctr">
              <a:lnSpc>
                <a:spcPct val="100000"/>
              </a:lnSpc>
              <a:spcBef>
                <a:spcPts val="0"/>
              </a:spcBef>
              <a:spcAft>
                <a:spcPts val="0"/>
              </a:spcAft>
              <a:buSzPts val="4200"/>
              <a:buNone/>
              <a:defRPr sz="8400"/>
            </a:lvl3pPr>
            <a:lvl4pPr lvl="3" algn="ctr">
              <a:lnSpc>
                <a:spcPct val="100000"/>
              </a:lnSpc>
              <a:spcBef>
                <a:spcPts val="0"/>
              </a:spcBef>
              <a:spcAft>
                <a:spcPts val="0"/>
              </a:spcAft>
              <a:buSzPts val="4200"/>
              <a:buNone/>
              <a:defRPr sz="8400"/>
            </a:lvl4pPr>
            <a:lvl5pPr lvl="4" algn="ctr">
              <a:lnSpc>
                <a:spcPct val="100000"/>
              </a:lnSpc>
              <a:spcBef>
                <a:spcPts val="0"/>
              </a:spcBef>
              <a:spcAft>
                <a:spcPts val="0"/>
              </a:spcAft>
              <a:buSzPts val="4200"/>
              <a:buNone/>
              <a:defRPr sz="8400"/>
            </a:lvl5pPr>
            <a:lvl6pPr lvl="5" algn="ctr">
              <a:lnSpc>
                <a:spcPct val="100000"/>
              </a:lnSpc>
              <a:spcBef>
                <a:spcPts val="0"/>
              </a:spcBef>
              <a:spcAft>
                <a:spcPts val="0"/>
              </a:spcAft>
              <a:buSzPts val="4200"/>
              <a:buNone/>
              <a:defRPr sz="8400"/>
            </a:lvl6pPr>
            <a:lvl7pPr lvl="6" algn="ctr">
              <a:lnSpc>
                <a:spcPct val="100000"/>
              </a:lnSpc>
              <a:spcBef>
                <a:spcPts val="0"/>
              </a:spcBef>
              <a:spcAft>
                <a:spcPts val="0"/>
              </a:spcAft>
              <a:buSzPts val="4200"/>
              <a:buNone/>
              <a:defRPr sz="8400"/>
            </a:lvl7pPr>
            <a:lvl8pPr lvl="7" algn="ctr">
              <a:lnSpc>
                <a:spcPct val="100000"/>
              </a:lnSpc>
              <a:spcBef>
                <a:spcPts val="0"/>
              </a:spcBef>
              <a:spcAft>
                <a:spcPts val="0"/>
              </a:spcAft>
              <a:buSzPts val="4200"/>
              <a:buNone/>
              <a:defRPr sz="8400"/>
            </a:lvl8pPr>
            <a:lvl9pPr lvl="8" algn="ctr">
              <a:lnSpc>
                <a:spcPct val="100000"/>
              </a:lnSpc>
              <a:spcBef>
                <a:spcPts val="0"/>
              </a:spcBef>
              <a:spcAft>
                <a:spcPts val="0"/>
              </a:spcAft>
              <a:buSzPts val="4200"/>
              <a:buNone/>
              <a:defRPr sz="8400"/>
            </a:lvl9pPr>
          </a:lstStyle>
          <a:p>
            <a:endParaRPr/>
          </a:p>
        </p:txBody>
      </p:sp>
      <p:sp>
        <p:nvSpPr>
          <p:cNvPr id="194" name="Google Shape;194;p67"/>
          <p:cNvSpPr txBox="1">
            <a:spLocks noGrp="1"/>
          </p:cNvSpPr>
          <p:nvPr>
            <p:ph type="subTitle" idx="1"/>
          </p:nvPr>
        </p:nvSpPr>
        <p:spPr>
          <a:xfrm>
            <a:off x="531000" y="5606149"/>
            <a:ext cx="8090400" cy="24702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4200"/>
            </a:lvl1pPr>
            <a:lvl2pPr lvl="1" algn="ctr">
              <a:lnSpc>
                <a:spcPct val="100000"/>
              </a:lnSpc>
              <a:spcBef>
                <a:spcPts val="0"/>
              </a:spcBef>
              <a:spcAft>
                <a:spcPts val="0"/>
              </a:spcAft>
              <a:buSzPts val="2100"/>
              <a:buNone/>
              <a:defRPr sz="4200"/>
            </a:lvl2pPr>
            <a:lvl3pPr lvl="2" algn="ctr">
              <a:lnSpc>
                <a:spcPct val="100000"/>
              </a:lnSpc>
              <a:spcBef>
                <a:spcPts val="0"/>
              </a:spcBef>
              <a:spcAft>
                <a:spcPts val="0"/>
              </a:spcAft>
              <a:buSzPts val="2100"/>
              <a:buNone/>
              <a:defRPr sz="4200"/>
            </a:lvl3pPr>
            <a:lvl4pPr lvl="3" algn="ctr">
              <a:lnSpc>
                <a:spcPct val="100000"/>
              </a:lnSpc>
              <a:spcBef>
                <a:spcPts val="0"/>
              </a:spcBef>
              <a:spcAft>
                <a:spcPts val="0"/>
              </a:spcAft>
              <a:buSzPts val="2100"/>
              <a:buNone/>
              <a:defRPr sz="4200"/>
            </a:lvl4pPr>
            <a:lvl5pPr lvl="4" algn="ctr">
              <a:lnSpc>
                <a:spcPct val="100000"/>
              </a:lnSpc>
              <a:spcBef>
                <a:spcPts val="0"/>
              </a:spcBef>
              <a:spcAft>
                <a:spcPts val="0"/>
              </a:spcAft>
              <a:buSzPts val="2100"/>
              <a:buNone/>
              <a:defRPr sz="4200"/>
            </a:lvl5pPr>
            <a:lvl6pPr lvl="5" algn="ctr">
              <a:lnSpc>
                <a:spcPct val="100000"/>
              </a:lnSpc>
              <a:spcBef>
                <a:spcPts val="0"/>
              </a:spcBef>
              <a:spcAft>
                <a:spcPts val="0"/>
              </a:spcAft>
              <a:buSzPts val="2100"/>
              <a:buNone/>
              <a:defRPr sz="4200"/>
            </a:lvl6pPr>
            <a:lvl7pPr lvl="6" algn="ctr">
              <a:lnSpc>
                <a:spcPct val="100000"/>
              </a:lnSpc>
              <a:spcBef>
                <a:spcPts val="0"/>
              </a:spcBef>
              <a:spcAft>
                <a:spcPts val="0"/>
              </a:spcAft>
              <a:buSzPts val="2100"/>
              <a:buNone/>
              <a:defRPr sz="4200"/>
            </a:lvl7pPr>
            <a:lvl8pPr lvl="7" algn="ctr">
              <a:lnSpc>
                <a:spcPct val="100000"/>
              </a:lnSpc>
              <a:spcBef>
                <a:spcPts val="0"/>
              </a:spcBef>
              <a:spcAft>
                <a:spcPts val="0"/>
              </a:spcAft>
              <a:buSzPts val="2100"/>
              <a:buNone/>
              <a:defRPr sz="4200"/>
            </a:lvl8pPr>
            <a:lvl9pPr lvl="8" algn="ctr">
              <a:lnSpc>
                <a:spcPct val="100000"/>
              </a:lnSpc>
              <a:spcBef>
                <a:spcPts val="0"/>
              </a:spcBef>
              <a:spcAft>
                <a:spcPts val="0"/>
              </a:spcAft>
              <a:buSzPts val="2100"/>
              <a:buNone/>
              <a:defRPr sz="4200"/>
            </a:lvl9pPr>
          </a:lstStyle>
          <a:p>
            <a:endParaRPr/>
          </a:p>
        </p:txBody>
      </p:sp>
      <p:sp>
        <p:nvSpPr>
          <p:cNvPr id="195" name="Google Shape;195;p67"/>
          <p:cNvSpPr txBox="1">
            <a:spLocks noGrp="1"/>
          </p:cNvSpPr>
          <p:nvPr>
            <p:ph type="body" idx="2"/>
          </p:nvPr>
        </p:nvSpPr>
        <p:spPr>
          <a:xfrm>
            <a:off x="9879000" y="1448150"/>
            <a:ext cx="7674000" cy="7390200"/>
          </a:xfrm>
          <a:prstGeom prst="rect">
            <a:avLst/>
          </a:prstGeom>
          <a:noFill/>
          <a:ln>
            <a:noFill/>
          </a:ln>
        </p:spPr>
        <p:txBody>
          <a:bodyPr spcFirstLastPara="1" wrap="square" lIns="91425" tIns="91425" rIns="91425" bIns="91425" anchor="ctr"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196" name="Google Shape;196;p67"/>
          <p:cNvSpPr txBox="1">
            <a:spLocks noGrp="1"/>
          </p:cNvSpPr>
          <p:nvPr>
            <p:ph type="sldNum" idx="12"/>
          </p:nvPr>
        </p:nvSpPr>
        <p:spPr>
          <a:xfrm>
            <a:off x="16944917" y="9326435"/>
            <a:ext cx="1097400" cy="7872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chemeClr val="dk2"/>
              </a:buClr>
              <a:buSzPts val="1333"/>
              <a:buFont typeface="Arial"/>
              <a:buNone/>
              <a:defRPr sz="2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chemeClr val="dk2"/>
              </a:buClr>
              <a:buSzPts val="1333"/>
              <a:buFont typeface="Arial"/>
              <a:buNone/>
              <a:defRPr sz="2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chemeClr val="dk2"/>
              </a:buClr>
              <a:buSzPts val="1333"/>
              <a:buFont typeface="Arial"/>
              <a:buNone/>
              <a:defRPr sz="2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chemeClr val="dk2"/>
              </a:buClr>
              <a:buSzPts val="1333"/>
              <a:buFont typeface="Arial"/>
              <a:buNone/>
              <a:defRPr sz="2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chemeClr val="dk2"/>
              </a:buClr>
              <a:buSzPts val="1333"/>
              <a:buFont typeface="Arial"/>
              <a:buNone/>
              <a:defRPr sz="2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chemeClr val="dk2"/>
              </a:buClr>
              <a:buSzPts val="1333"/>
              <a:buFont typeface="Arial"/>
              <a:buNone/>
              <a:defRPr sz="2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chemeClr val="dk2"/>
              </a:buClr>
              <a:buSzPts val="1333"/>
              <a:buFont typeface="Arial"/>
              <a:buNone/>
              <a:defRPr sz="2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chemeClr val="dk2"/>
              </a:buClr>
              <a:buSzPts val="1333"/>
              <a:buFont typeface="Arial"/>
              <a:buNone/>
              <a:defRPr sz="2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chemeClr val="dk2"/>
              </a:buClr>
              <a:buSzPts val="1333"/>
              <a:buFont typeface="Arial"/>
              <a:buNone/>
              <a:defRPr sz="2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2_Custom Layout">
  <p:cSld name="2_Custom Layout">
    <p:spTree>
      <p:nvGrpSpPr>
        <p:cNvPr id="1" name="Shape 21"/>
        <p:cNvGrpSpPr/>
        <p:nvPr/>
      </p:nvGrpSpPr>
      <p:grpSpPr>
        <a:xfrm>
          <a:off x="0" y="0"/>
          <a:ext cx="0" cy="0"/>
          <a:chOff x="0" y="0"/>
          <a:chExt cx="0" cy="0"/>
        </a:xfrm>
      </p:grpSpPr>
      <p:pic>
        <p:nvPicPr>
          <p:cNvPr id="22" name="Google Shape;22;p44" descr="A group of people in a room&#10;&#10;Description automatically generated with low confidence"/>
          <p:cNvPicPr preferRelativeResize="0"/>
          <p:nvPr/>
        </p:nvPicPr>
        <p:blipFill rotWithShape="1">
          <a:blip r:embed="rId2">
            <a:alphaModFix/>
          </a:blip>
          <a:srcRect/>
          <a:stretch/>
        </p:blipFill>
        <p:spPr>
          <a:xfrm>
            <a:off x="2" y="1"/>
            <a:ext cx="18421350" cy="10361501"/>
          </a:xfrm>
          <a:prstGeom prst="rect">
            <a:avLst/>
          </a:prstGeom>
          <a:noFill/>
          <a:ln>
            <a:noFill/>
          </a:ln>
        </p:spPr>
      </p:pic>
      <p:sp>
        <p:nvSpPr>
          <p:cNvPr id="23" name="Google Shape;23;p44"/>
          <p:cNvSpPr txBox="1">
            <a:spLocks noGrp="1"/>
          </p:cNvSpPr>
          <p:nvPr>
            <p:ph type="title"/>
          </p:nvPr>
        </p:nvSpPr>
        <p:spPr>
          <a:xfrm>
            <a:off x="1257300" y="547688"/>
            <a:ext cx="15773400" cy="1988345"/>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7200">
                <a:solidFill>
                  <a:schemeClr val="lt1"/>
                </a:solidFill>
                <a:latin typeface="Arial"/>
                <a:ea typeface="Arial"/>
                <a:cs typeface="Arial"/>
                <a:sym typeface="Aria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4" name="Google Shape;24;p44"/>
          <p:cNvSpPr txBox="1">
            <a:spLocks noGrp="1"/>
          </p:cNvSpPr>
          <p:nvPr>
            <p:ph type="body" idx="1"/>
          </p:nvPr>
        </p:nvSpPr>
        <p:spPr>
          <a:xfrm>
            <a:off x="1257300" y="2738438"/>
            <a:ext cx="15773400" cy="6527009"/>
          </a:xfrm>
          <a:prstGeom prst="rect">
            <a:avLst/>
          </a:prstGeom>
          <a:noFill/>
          <a:ln>
            <a:noFill/>
          </a:ln>
        </p:spPr>
        <p:txBody>
          <a:bodyPr spcFirstLastPara="1" wrap="square" lIns="91425" tIns="45700" rIns="91425" bIns="45700" anchor="t" anchorCtr="0">
            <a:normAutofit/>
          </a:bodyPr>
          <a:lstStyle>
            <a:lvl1pPr marL="457200" lvl="0" indent="-228600" algn="l">
              <a:lnSpc>
                <a:spcPct val="115000"/>
              </a:lnSpc>
              <a:spcBef>
                <a:spcPts val="0"/>
              </a:spcBef>
              <a:spcAft>
                <a:spcPts val="0"/>
              </a:spcAft>
              <a:buSzPts val="1800"/>
              <a:buNone/>
              <a:defRPr sz="3000">
                <a:solidFill>
                  <a:schemeClr val="lt1"/>
                </a:solidFill>
                <a:latin typeface="Questrial"/>
                <a:ea typeface="Questrial"/>
                <a:cs typeface="Questrial"/>
                <a:sym typeface="Questrial"/>
              </a:defRPr>
            </a:lvl1pPr>
            <a:lvl2pPr marL="914400" lvl="1" indent="-228600" algn="l">
              <a:lnSpc>
                <a:spcPct val="115000"/>
              </a:lnSpc>
              <a:spcBef>
                <a:spcPts val="0"/>
              </a:spcBef>
              <a:spcAft>
                <a:spcPts val="0"/>
              </a:spcAft>
              <a:buSzPts val="1400"/>
              <a:buNone/>
              <a:defRPr sz="2700">
                <a:solidFill>
                  <a:schemeClr val="lt1"/>
                </a:solidFill>
                <a:latin typeface="Questrial"/>
                <a:ea typeface="Questrial"/>
                <a:cs typeface="Questrial"/>
                <a:sym typeface="Questrial"/>
              </a:defRPr>
            </a:lvl2pPr>
            <a:lvl3pPr marL="1371600" lvl="2" indent="-228600" algn="l">
              <a:lnSpc>
                <a:spcPct val="115000"/>
              </a:lnSpc>
              <a:spcBef>
                <a:spcPts val="0"/>
              </a:spcBef>
              <a:spcAft>
                <a:spcPts val="0"/>
              </a:spcAft>
              <a:buSzPts val="1400"/>
              <a:buNone/>
              <a:defRPr sz="2400">
                <a:solidFill>
                  <a:schemeClr val="lt1"/>
                </a:solidFill>
                <a:latin typeface="Questrial"/>
                <a:ea typeface="Questrial"/>
                <a:cs typeface="Questrial"/>
                <a:sym typeface="Questrial"/>
              </a:defRPr>
            </a:lvl3pPr>
            <a:lvl4pPr marL="1828800" lvl="3" indent="-228600" algn="l">
              <a:lnSpc>
                <a:spcPct val="115000"/>
              </a:lnSpc>
              <a:spcBef>
                <a:spcPts val="0"/>
              </a:spcBef>
              <a:spcAft>
                <a:spcPts val="0"/>
              </a:spcAft>
              <a:buSzPts val="1400"/>
              <a:buNone/>
              <a:defRPr sz="2100">
                <a:solidFill>
                  <a:schemeClr val="lt1"/>
                </a:solidFill>
                <a:latin typeface="Questrial"/>
                <a:ea typeface="Questrial"/>
                <a:cs typeface="Questrial"/>
                <a:sym typeface="Questrial"/>
              </a:defRPr>
            </a:lvl4pPr>
            <a:lvl5pPr marL="2286000" lvl="4" indent="-228600" algn="l">
              <a:lnSpc>
                <a:spcPct val="115000"/>
              </a:lnSpc>
              <a:spcBef>
                <a:spcPts val="0"/>
              </a:spcBef>
              <a:spcAft>
                <a:spcPts val="0"/>
              </a:spcAft>
              <a:buSzPts val="1400"/>
              <a:buNone/>
              <a:defRPr sz="2100">
                <a:solidFill>
                  <a:schemeClr val="lt1"/>
                </a:solidFill>
                <a:latin typeface="Questrial"/>
                <a:ea typeface="Questrial"/>
                <a:cs typeface="Questrial"/>
                <a:sym typeface="Questrial"/>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197"/>
        <p:cNvGrpSpPr/>
        <p:nvPr/>
      </p:nvGrpSpPr>
      <p:grpSpPr>
        <a:xfrm>
          <a:off x="0" y="0"/>
          <a:ext cx="0" cy="0"/>
          <a:chOff x="0" y="0"/>
          <a:chExt cx="0" cy="0"/>
        </a:xfrm>
      </p:grpSpPr>
      <p:sp>
        <p:nvSpPr>
          <p:cNvPr id="198" name="Google Shape;198;p68"/>
          <p:cNvSpPr txBox="1">
            <a:spLocks noGrp="1"/>
          </p:cNvSpPr>
          <p:nvPr>
            <p:ph type="body" idx="1"/>
          </p:nvPr>
        </p:nvSpPr>
        <p:spPr>
          <a:xfrm>
            <a:off x="623400" y="8461151"/>
            <a:ext cx="11997600" cy="1210200"/>
          </a:xfrm>
          <a:prstGeom prst="rect">
            <a:avLst/>
          </a:prstGeom>
          <a:noFill/>
          <a:ln>
            <a:noFill/>
          </a:ln>
        </p:spPr>
        <p:txBody>
          <a:bodyPr spcFirstLastPara="1" wrap="square" lIns="91425" tIns="91425" rIns="91425" bIns="91425" anchor="ctr" anchorCtr="0">
            <a:normAutofit/>
          </a:bodyPr>
          <a:lstStyle>
            <a:lvl1pPr marL="457200" lvl="0" indent="-228600" algn="l">
              <a:lnSpc>
                <a:spcPct val="100000"/>
              </a:lnSpc>
              <a:spcBef>
                <a:spcPts val="0"/>
              </a:spcBef>
              <a:spcAft>
                <a:spcPts val="0"/>
              </a:spcAft>
              <a:buSzPts val="1800"/>
              <a:buNone/>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199" name="Google Shape;199;p68"/>
          <p:cNvSpPr txBox="1">
            <a:spLocks noGrp="1"/>
          </p:cNvSpPr>
          <p:nvPr>
            <p:ph type="sldNum" idx="12"/>
          </p:nvPr>
        </p:nvSpPr>
        <p:spPr>
          <a:xfrm>
            <a:off x="16944917" y="9326435"/>
            <a:ext cx="1097400" cy="7872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chemeClr val="dk2"/>
              </a:buClr>
              <a:buSzPts val="1333"/>
              <a:buFont typeface="Arial"/>
              <a:buNone/>
              <a:defRPr sz="2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chemeClr val="dk2"/>
              </a:buClr>
              <a:buSzPts val="1333"/>
              <a:buFont typeface="Arial"/>
              <a:buNone/>
              <a:defRPr sz="2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chemeClr val="dk2"/>
              </a:buClr>
              <a:buSzPts val="1333"/>
              <a:buFont typeface="Arial"/>
              <a:buNone/>
              <a:defRPr sz="2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chemeClr val="dk2"/>
              </a:buClr>
              <a:buSzPts val="1333"/>
              <a:buFont typeface="Arial"/>
              <a:buNone/>
              <a:defRPr sz="2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chemeClr val="dk2"/>
              </a:buClr>
              <a:buSzPts val="1333"/>
              <a:buFont typeface="Arial"/>
              <a:buNone/>
              <a:defRPr sz="2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chemeClr val="dk2"/>
              </a:buClr>
              <a:buSzPts val="1333"/>
              <a:buFont typeface="Arial"/>
              <a:buNone/>
              <a:defRPr sz="2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chemeClr val="dk2"/>
              </a:buClr>
              <a:buSzPts val="1333"/>
              <a:buFont typeface="Arial"/>
              <a:buNone/>
              <a:defRPr sz="2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chemeClr val="dk2"/>
              </a:buClr>
              <a:buSzPts val="1333"/>
              <a:buFont typeface="Arial"/>
              <a:buNone/>
              <a:defRPr sz="2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chemeClr val="dk2"/>
              </a:buClr>
              <a:buSzPts val="1333"/>
              <a:buFont typeface="Arial"/>
              <a:buNone/>
              <a:defRPr sz="2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200"/>
        <p:cNvGrpSpPr/>
        <p:nvPr/>
      </p:nvGrpSpPr>
      <p:grpSpPr>
        <a:xfrm>
          <a:off x="0" y="0"/>
          <a:ext cx="0" cy="0"/>
          <a:chOff x="0" y="0"/>
          <a:chExt cx="0" cy="0"/>
        </a:xfrm>
      </p:grpSpPr>
      <p:sp>
        <p:nvSpPr>
          <p:cNvPr id="201" name="Google Shape;201;p69"/>
          <p:cNvSpPr txBox="1">
            <a:spLocks noGrp="1"/>
          </p:cNvSpPr>
          <p:nvPr>
            <p:ph type="title"/>
          </p:nvPr>
        </p:nvSpPr>
        <p:spPr>
          <a:xfrm>
            <a:off x="623400" y="2212250"/>
            <a:ext cx="17041200" cy="39270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12000"/>
              <a:buNone/>
              <a:defRPr sz="24000"/>
            </a:lvl1pPr>
            <a:lvl2pPr lvl="1" algn="ctr">
              <a:lnSpc>
                <a:spcPct val="100000"/>
              </a:lnSpc>
              <a:spcBef>
                <a:spcPts val="0"/>
              </a:spcBef>
              <a:spcAft>
                <a:spcPts val="0"/>
              </a:spcAft>
              <a:buSzPts val="12000"/>
              <a:buNone/>
              <a:defRPr sz="24000"/>
            </a:lvl2pPr>
            <a:lvl3pPr lvl="2" algn="ctr">
              <a:lnSpc>
                <a:spcPct val="100000"/>
              </a:lnSpc>
              <a:spcBef>
                <a:spcPts val="0"/>
              </a:spcBef>
              <a:spcAft>
                <a:spcPts val="0"/>
              </a:spcAft>
              <a:buSzPts val="12000"/>
              <a:buNone/>
              <a:defRPr sz="24000"/>
            </a:lvl3pPr>
            <a:lvl4pPr lvl="3" algn="ctr">
              <a:lnSpc>
                <a:spcPct val="100000"/>
              </a:lnSpc>
              <a:spcBef>
                <a:spcPts val="0"/>
              </a:spcBef>
              <a:spcAft>
                <a:spcPts val="0"/>
              </a:spcAft>
              <a:buSzPts val="12000"/>
              <a:buNone/>
              <a:defRPr sz="24000"/>
            </a:lvl4pPr>
            <a:lvl5pPr lvl="4" algn="ctr">
              <a:lnSpc>
                <a:spcPct val="100000"/>
              </a:lnSpc>
              <a:spcBef>
                <a:spcPts val="0"/>
              </a:spcBef>
              <a:spcAft>
                <a:spcPts val="0"/>
              </a:spcAft>
              <a:buSzPts val="12000"/>
              <a:buNone/>
              <a:defRPr sz="24000"/>
            </a:lvl5pPr>
            <a:lvl6pPr lvl="5" algn="ctr">
              <a:lnSpc>
                <a:spcPct val="100000"/>
              </a:lnSpc>
              <a:spcBef>
                <a:spcPts val="0"/>
              </a:spcBef>
              <a:spcAft>
                <a:spcPts val="0"/>
              </a:spcAft>
              <a:buSzPts val="12000"/>
              <a:buNone/>
              <a:defRPr sz="24000"/>
            </a:lvl6pPr>
            <a:lvl7pPr lvl="6" algn="ctr">
              <a:lnSpc>
                <a:spcPct val="100000"/>
              </a:lnSpc>
              <a:spcBef>
                <a:spcPts val="0"/>
              </a:spcBef>
              <a:spcAft>
                <a:spcPts val="0"/>
              </a:spcAft>
              <a:buSzPts val="12000"/>
              <a:buNone/>
              <a:defRPr sz="24000"/>
            </a:lvl7pPr>
            <a:lvl8pPr lvl="7" algn="ctr">
              <a:lnSpc>
                <a:spcPct val="100000"/>
              </a:lnSpc>
              <a:spcBef>
                <a:spcPts val="0"/>
              </a:spcBef>
              <a:spcAft>
                <a:spcPts val="0"/>
              </a:spcAft>
              <a:buSzPts val="12000"/>
              <a:buNone/>
              <a:defRPr sz="24000"/>
            </a:lvl8pPr>
            <a:lvl9pPr lvl="8" algn="ctr">
              <a:lnSpc>
                <a:spcPct val="100000"/>
              </a:lnSpc>
              <a:spcBef>
                <a:spcPts val="0"/>
              </a:spcBef>
              <a:spcAft>
                <a:spcPts val="0"/>
              </a:spcAft>
              <a:buSzPts val="12000"/>
              <a:buNone/>
              <a:defRPr sz="24000"/>
            </a:lvl9pPr>
          </a:lstStyle>
          <a:p>
            <a:endParaRPr/>
          </a:p>
        </p:txBody>
      </p:sp>
      <p:sp>
        <p:nvSpPr>
          <p:cNvPr id="202" name="Google Shape;202;p69"/>
          <p:cNvSpPr txBox="1">
            <a:spLocks noGrp="1"/>
          </p:cNvSpPr>
          <p:nvPr>
            <p:ph type="body" idx="1"/>
          </p:nvPr>
        </p:nvSpPr>
        <p:spPr>
          <a:xfrm>
            <a:off x="623400" y="6304451"/>
            <a:ext cx="17041200" cy="2601600"/>
          </a:xfrm>
          <a:prstGeom prst="rect">
            <a:avLst/>
          </a:prstGeom>
          <a:noFill/>
          <a:ln>
            <a:noFill/>
          </a:ln>
        </p:spPr>
        <p:txBody>
          <a:bodyPr spcFirstLastPara="1" wrap="square" lIns="91425" tIns="91425" rIns="91425" bIns="91425" anchor="t" anchorCtr="0">
            <a:norm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0"/>
              </a:spcBef>
              <a:spcAft>
                <a:spcPts val="0"/>
              </a:spcAft>
              <a:buSzPts val="1400"/>
              <a:buChar char="○"/>
              <a:defRPr/>
            </a:lvl2pPr>
            <a:lvl3pPr marL="1371600" lvl="2" indent="-317500" algn="ctr">
              <a:lnSpc>
                <a:spcPct val="115000"/>
              </a:lnSpc>
              <a:spcBef>
                <a:spcPts val="0"/>
              </a:spcBef>
              <a:spcAft>
                <a:spcPts val="0"/>
              </a:spcAft>
              <a:buSzPts val="1400"/>
              <a:buChar char="■"/>
              <a:defRPr/>
            </a:lvl3pPr>
            <a:lvl4pPr marL="1828800" lvl="3" indent="-317500" algn="ctr">
              <a:lnSpc>
                <a:spcPct val="115000"/>
              </a:lnSpc>
              <a:spcBef>
                <a:spcPts val="0"/>
              </a:spcBef>
              <a:spcAft>
                <a:spcPts val="0"/>
              </a:spcAft>
              <a:buSzPts val="1400"/>
              <a:buChar char="●"/>
              <a:defRPr/>
            </a:lvl4pPr>
            <a:lvl5pPr marL="2286000" lvl="4" indent="-317500" algn="ctr">
              <a:lnSpc>
                <a:spcPct val="115000"/>
              </a:lnSpc>
              <a:spcBef>
                <a:spcPts val="0"/>
              </a:spcBef>
              <a:spcAft>
                <a:spcPts val="0"/>
              </a:spcAft>
              <a:buSzPts val="1400"/>
              <a:buChar char="○"/>
              <a:defRPr/>
            </a:lvl5pPr>
            <a:lvl6pPr marL="2743200" lvl="5" indent="-317500" algn="ctr">
              <a:lnSpc>
                <a:spcPct val="115000"/>
              </a:lnSpc>
              <a:spcBef>
                <a:spcPts val="0"/>
              </a:spcBef>
              <a:spcAft>
                <a:spcPts val="0"/>
              </a:spcAft>
              <a:buSzPts val="1400"/>
              <a:buChar char="■"/>
              <a:defRPr/>
            </a:lvl6pPr>
            <a:lvl7pPr marL="3200400" lvl="6" indent="-317500" algn="ctr">
              <a:lnSpc>
                <a:spcPct val="115000"/>
              </a:lnSpc>
              <a:spcBef>
                <a:spcPts val="0"/>
              </a:spcBef>
              <a:spcAft>
                <a:spcPts val="0"/>
              </a:spcAft>
              <a:buSzPts val="1400"/>
              <a:buChar char="●"/>
              <a:defRPr/>
            </a:lvl7pPr>
            <a:lvl8pPr marL="3657600" lvl="7" indent="-317500" algn="ctr">
              <a:lnSpc>
                <a:spcPct val="115000"/>
              </a:lnSpc>
              <a:spcBef>
                <a:spcPts val="0"/>
              </a:spcBef>
              <a:spcAft>
                <a:spcPts val="0"/>
              </a:spcAft>
              <a:buSzPts val="1400"/>
              <a:buChar char="○"/>
              <a:defRPr/>
            </a:lvl8pPr>
            <a:lvl9pPr marL="4114800" lvl="8" indent="-317500" algn="ctr">
              <a:lnSpc>
                <a:spcPct val="115000"/>
              </a:lnSpc>
              <a:spcBef>
                <a:spcPts val="0"/>
              </a:spcBef>
              <a:spcAft>
                <a:spcPts val="0"/>
              </a:spcAft>
              <a:buSzPts val="1400"/>
              <a:buChar char="■"/>
              <a:defRPr/>
            </a:lvl9pPr>
          </a:lstStyle>
          <a:p>
            <a:endParaRPr/>
          </a:p>
        </p:txBody>
      </p:sp>
      <p:sp>
        <p:nvSpPr>
          <p:cNvPr id="203" name="Google Shape;203;p69"/>
          <p:cNvSpPr txBox="1">
            <a:spLocks noGrp="1"/>
          </p:cNvSpPr>
          <p:nvPr>
            <p:ph type="sldNum" idx="12"/>
          </p:nvPr>
        </p:nvSpPr>
        <p:spPr>
          <a:xfrm>
            <a:off x="16944917" y="9326435"/>
            <a:ext cx="1097400" cy="7872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chemeClr val="dk2"/>
              </a:buClr>
              <a:buSzPts val="1333"/>
              <a:buFont typeface="Arial"/>
              <a:buNone/>
              <a:defRPr sz="2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chemeClr val="dk2"/>
              </a:buClr>
              <a:buSzPts val="1333"/>
              <a:buFont typeface="Arial"/>
              <a:buNone/>
              <a:defRPr sz="2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chemeClr val="dk2"/>
              </a:buClr>
              <a:buSzPts val="1333"/>
              <a:buFont typeface="Arial"/>
              <a:buNone/>
              <a:defRPr sz="2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chemeClr val="dk2"/>
              </a:buClr>
              <a:buSzPts val="1333"/>
              <a:buFont typeface="Arial"/>
              <a:buNone/>
              <a:defRPr sz="2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chemeClr val="dk2"/>
              </a:buClr>
              <a:buSzPts val="1333"/>
              <a:buFont typeface="Arial"/>
              <a:buNone/>
              <a:defRPr sz="2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chemeClr val="dk2"/>
              </a:buClr>
              <a:buSzPts val="1333"/>
              <a:buFont typeface="Arial"/>
              <a:buNone/>
              <a:defRPr sz="2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chemeClr val="dk2"/>
              </a:buClr>
              <a:buSzPts val="1333"/>
              <a:buFont typeface="Arial"/>
              <a:buNone/>
              <a:defRPr sz="2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chemeClr val="dk2"/>
              </a:buClr>
              <a:buSzPts val="1333"/>
              <a:buFont typeface="Arial"/>
              <a:buNone/>
              <a:defRPr sz="2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chemeClr val="dk2"/>
              </a:buClr>
              <a:buSzPts val="1333"/>
              <a:buFont typeface="Arial"/>
              <a:buNone/>
              <a:defRPr sz="2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04"/>
        <p:cNvGrpSpPr/>
        <p:nvPr/>
      </p:nvGrpSpPr>
      <p:grpSpPr>
        <a:xfrm>
          <a:off x="0" y="0"/>
          <a:ext cx="0" cy="0"/>
          <a:chOff x="0" y="0"/>
          <a:chExt cx="0" cy="0"/>
        </a:xfrm>
      </p:grpSpPr>
      <p:sp>
        <p:nvSpPr>
          <p:cNvPr id="205" name="Google Shape;205;p70"/>
          <p:cNvSpPr txBox="1">
            <a:spLocks noGrp="1"/>
          </p:cNvSpPr>
          <p:nvPr>
            <p:ph type="sldNum" idx="12"/>
          </p:nvPr>
        </p:nvSpPr>
        <p:spPr>
          <a:xfrm>
            <a:off x="16944917" y="9326435"/>
            <a:ext cx="1097400" cy="7872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chemeClr val="dk2"/>
              </a:buClr>
              <a:buSzPts val="1333"/>
              <a:buFont typeface="Arial"/>
              <a:buNone/>
              <a:defRPr sz="2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chemeClr val="dk2"/>
              </a:buClr>
              <a:buSzPts val="1333"/>
              <a:buFont typeface="Arial"/>
              <a:buNone/>
              <a:defRPr sz="2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chemeClr val="dk2"/>
              </a:buClr>
              <a:buSzPts val="1333"/>
              <a:buFont typeface="Arial"/>
              <a:buNone/>
              <a:defRPr sz="2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chemeClr val="dk2"/>
              </a:buClr>
              <a:buSzPts val="1333"/>
              <a:buFont typeface="Arial"/>
              <a:buNone/>
              <a:defRPr sz="2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chemeClr val="dk2"/>
              </a:buClr>
              <a:buSzPts val="1333"/>
              <a:buFont typeface="Arial"/>
              <a:buNone/>
              <a:defRPr sz="2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chemeClr val="dk2"/>
              </a:buClr>
              <a:buSzPts val="1333"/>
              <a:buFont typeface="Arial"/>
              <a:buNone/>
              <a:defRPr sz="2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chemeClr val="dk2"/>
              </a:buClr>
              <a:buSzPts val="1333"/>
              <a:buFont typeface="Arial"/>
              <a:buNone/>
              <a:defRPr sz="2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chemeClr val="dk2"/>
              </a:buClr>
              <a:buSzPts val="1333"/>
              <a:buFont typeface="Arial"/>
              <a:buNone/>
              <a:defRPr sz="2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chemeClr val="dk2"/>
              </a:buClr>
              <a:buSzPts val="1333"/>
              <a:buFont typeface="Arial"/>
              <a:buNone/>
              <a:defRPr sz="2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3_Title Slide">
  <p:cSld name="3_Title Slide">
    <p:spTree>
      <p:nvGrpSpPr>
        <p:cNvPr id="1" name="Shape 210"/>
        <p:cNvGrpSpPr/>
        <p:nvPr/>
      </p:nvGrpSpPr>
      <p:grpSpPr>
        <a:xfrm>
          <a:off x="0" y="0"/>
          <a:ext cx="0" cy="0"/>
          <a:chOff x="0" y="0"/>
          <a:chExt cx="0" cy="0"/>
        </a:xfrm>
      </p:grpSpPr>
      <p:pic>
        <p:nvPicPr>
          <p:cNvPr id="211" name="Google Shape;211;g3c7dc9096bb_0_184" descr="A picture containing outdoor&#10;&#10;Description automatically generated"/>
          <p:cNvPicPr preferRelativeResize="0"/>
          <p:nvPr/>
        </p:nvPicPr>
        <p:blipFill rotWithShape="1">
          <a:blip r:embed="rId2">
            <a:alphaModFix/>
          </a:blip>
          <a:srcRect/>
          <a:stretch/>
        </p:blipFill>
        <p:spPr>
          <a:xfrm>
            <a:off x="0" y="506"/>
            <a:ext cx="18288000" cy="10286496"/>
          </a:xfrm>
          <a:prstGeom prst="rect">
            <a:avLst/>
          </a:prstGeom>
          <a:noFill/>
          <a:ln>
            <a:noFill/>
          </a:ln>
        </p:spPr>
      </p:pic>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12"/>
        <p:cNvGrpSpPr/>
        <p:nvPr/>
      </p:nvGrpSpPr>
      <p:grpSpPr>
        <a:xfrm>
          <a:off x="0" y="0"/>
          <a:ext cx="0" cy="0"/>
          <a:chOff x="0" y="0"/>
          <a:chExt cx="0" cy="0"/>
        </a:xfrm>
      </p:grpSpPr>
      <p:sp>
        <p:nvSpPr>
          <p:cNvPr id="213" name="Google Shape;213;g3c7dc9096bb_0_186"/>
          <p:cNvSpPr txBox="1">
            <a:spLocks noGrp="1"/>
          </p:cNvSpPr>
          <p:nvPr>
            <p:ph type="title"/>
          </p:nvPr>
        </p:nvSpPr>
        <p:spPr>
          <a:xfrm>
            <a:off x="623400" y="890051"/>
            <a:ext cx="17041200" cy="11454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14" name="Google Shape;214;g3c7dc9096bb_0_186"/>
          <p:cNvSpPr txBox="1">
            <a:spLocks noGrp="1"/>
          </p:cNvSpPr>
          <p:nvPr>
            <p:ph type="body" idx="1"/>
          </p:nvPr>
        </p:nvSpPr>
        <p:spPr>
          <a:xfrm>
            <a:off x="623400" y="2304950"/>
            <a:ext cx="17041200" cy="68328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215" name="Google Shape;215;g3c7dc9096bb_0_186"/>
          <p:cNvSpPr txBox="1">
            <a:spLocks noGrp="1"/>
          </p:cNvSpPr>
          <p:nvPr>
            <p:ph type="sldNum" idx="12"/>
          </p:nvPr>
        </p:nvSpPr>
        <p:spPr>
          <a:xfrm>
            <a:off x="16944917" y="9326435"/>
            <a:ext cx="1097400" cy="787200"/>
          </a:xfrm>
          <a:prstGeom prst="rect">
            <a:avLst/>
          </a:prstGeom>
          <a:noFill/>
          <a:ln>
            <a:noFill/>
          </a:ln>
        </p:spPr>
        <p:txBody>
          <a:bodyPr spcFirstLastPara="1" wrap="square" lIns="91425" tIns="91425" rIns="91425" bIns="91425" anchor="ctr" anchorCtr="0">
            <a:normAutofit/>
          </a:bodyPr>
          <a:lstStyle>
            <a:lvl1pPr marL="0" lvl="0" indent="0" algn="r">
              <a:buClr>
                <a:schemeClr val="dk2"/>
              </a:buClr>
              <a:buSzPts val="1333"/>
              <a:buFont typeface="Arial"/>
              <a:buNone/>
              <a:defRPr sz="2000">
                <a:solidFill>
                  <a:schemeClr val="dk2"/>
                </a:solidFill>
                <a:latin typeface="Arial"/>
                <a:ea typeface="Arial"/>
                <a:cs typeface="Arial"/>
                <a:sym typeface="Arial"/>
              </a:defRPr>
            </a:lvl1pPr>
            <a:lvl2pPr marL="0" lvl="1" indent="0" algn="r">
              <a:buClr>
                <a:schemeClr val="dk2"/>
              </a:buClr>
              <a:buSzPts val="1333"/>
              <a:buFont typeface="Arial"/>
              <a:buNone/>
              <a:defRPr sz="2000">
                <a:solidFill>
                  <a:schemeClr val="dk2"/>
                </a:solidFill>
                <a:latin typeface="Arial"/>
                <a:ea typeface="Arial"/>
                <a:cs typeface="Arial"/>
                <a:sym typeface="Arial"/>
              </a:defRPr>
            </a:lvl2pPr>
            <a:lvl3pPr marL="0" lvl="2" indent="0" algn="r">
              <a:buClr>
                <a:schemeClr val="dk2"/>
              </a:buClr>
              <a:buSzPts val="1333"/>
              <a:buFont typeface="Arial"/>
              <a:buNone/>
              <a:defRPr sz="2000">
                <a:solidFill>
                  <a:schemeClr val="dk2"/>
                </a:solidFill>
                <a:latin typeface="Arial"/>
                <a:ea typeface="Arial"/>
                <a:cs typeface="Arial"/>
                <a:sym typeface="Arial"/>
              </a:defRPr>
            </a:lvl3pPr>
            <a:lvl4pPr marL="0" lvl="3" indent="0" algn="r">
              <a:buClr>
                <a:schemeClr val="dk2"/>
              </a:buClr>
              <a:buSzPts val="1333"/>
              <a:buFont typeface="Arial"/>
              <a:buNone/>
              <a:defRPr sz="2000">
                <a:solidFill>
                  <a:schemeClr val="dk2"/>
                </a:solidFill>
                <a:latin typeface="Arial"/>
                <a:ea typeface="Arial"/>
                <a:cs typeface="Arial"/>
                <a:sym typeface="Arial"/>
              </a:defRPr>
            </a:lvl4pPr>
            <a:lvl5pPr marL="0" lvl="4" indent="0" algn="r">
              <a:buClr>
                <a:schemeClr val="dk2"/>
              </a:buClr>
              <a:buSzPts val="1333"/>
              <a:buFont typeface="Arial"/>
              <a:buNone/>
              <a:defRPr sz="2000">
                <a:solidFill>
                  <a:schemeClr val="dk2"/>
                </a:solidFill>
                <a:latin typeface="Arial"/>
                <a:ea typeface="Arial"/>
                <a:cs typeface="Arial"/>
                <a:sym typeface="Arial"/>
              </a:defRPr>
            </a:lvl5pPr>
            <a:lvl6pPr marL="0" lvl="5" indent="0" algn="r">
              <a:buClr>
                <a:schemeClr val="dk2"/>
              </a:buClr>
              <a:buSzPts val="1333"/>
              <a:buFont typeface="Arial"/>
              <a:buNone/>
              <a:defRPr sz="2000">
                <a:solidFill>
                  <a:schemeClr val="dk2"/>
                </a:solidFill>
                <a:latin typeface="Arial"/>
                <a:ea typeface="Arial"/>
                <a:cs typeface="Arial"/>
                <a:sym typeface="Arial"/>
              </a:defRPr>
            </a:lvl6pPr>
            <a:lvl7pPr marL="0" lvl="6" indent="0" algn="r">
              <a:buClr>
                <a:schemeClr val="dk2"/>
              </a:buClr>
              <a:buSzPts val="1333"/>
              <a:buFont typeface="Arial"/>
              <a:buNone/>
              <a:defRPr sz="2000">
                <a:solidFill>
                  <a:schemeClr val="dk2"/>
                </a:solidFill>
                <a:latin typeface="Arial"/>
                <a:ea typeface="Arial"/>
                <a:cs typeface="Arial"/>
                <a:sym typeface="Arial"/>
              </a:defRPr>
            </a:lvl7pPr>
            <a:lvl8pPr marL="0" lvl="7" indent="0" algn="r">
              <a:buClr>
                <a:schemeClr val="dk2"/>
              </a:buClr>
              <a:buSzPts val="1333"/>
              <a:buFont typeface="Arial"/>
              <a:buNone/>
              <a:defRPr sz="2000">
                <a:solidFill>
                  <a:schemeClr val="dk2"/>
                </a:solidFill>
                <a:latin typeface="Arial"/>
                <a:ea typeface="Arial"/>
                <a:cs typeface="Arial"/>
                <a:sym typeface="Arial"/>
              </a:defRPr>
            </a:lvl8pPr>
            <a:lvl9pPr marL="0" lvl="8" indent="0" algn="r">
              <a:buClr>
                <a:schemeClr val="dk2"/>
              </a:buClr>
              <a:buSzPts val="1333"/>
              <a:buFont typeface="Arial"/>
              <a:buNone/>
              <a:defRPr sz="2000">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3_Custom Layout">
  <p:cSld name="3_Custom Layout">
    <p:spTree>
      <p:nvGrpSpPr>
        <p:cNvPr id="1" name="Shape 216"/>
        <p:cNvGrpSpPr/>
        <p:nvPr/>
      </p:nvGrpSpPr>
      <p:grpSpPr>
        <a:xfrm>
          <a:off x="0" y="0"/>
          <a:ext cx="0" cy="0"/>
          <a:chOff x="0" y="0"/>
          <a:chExt cx="0" cy="0"/>
        </a:xfrm>
      </p:grpSpPr>
      <p:pic>
        <p:nvPicPr>
          <p:cNvPr id="217" name="Google Shape;217;g3c7dc9096bb_0_190" descr="A group of people in a room&#10;&#10;Description automatically generated with low confidence"/>
          <p:cNvPicPr preferRelativeResize="0"/>
          <p:nvPr/>
        </p:nvPicPr>
        <p:blipFill rotWithShape="1">
          <a:blip r:embed="rId2">
            <a:alphaModFix/>
          </a:blip>
          <a:srcRect/>
          <a:stretch/>
        </p:blipFill>
        <p:spPr>
          <a:xfrm>
            <a:off x="0" y="-1"/>
            <a:ext cx="18421350" cy="10361499"/>
          </a:xfrm>
          <a:prstGeom prst="rect">
            <a:avLst/>
          </a:prstGeom>
          <a:noFill/>
          <a:ln>
            <a:noFill/>
          </a:ln>
        </p:spPr>
      </p:pic>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2_Custom Layout">
  <p:cSld name="2_Custom Layout">
    <p:spTree>
      <p:nvGrpSpPr>
        <p:cNvPr id="1" name="Shape 218"/>
        <p:cNvGrpSpPr/>
        <p:nvPr/>
      </p:nvGrpSpPr>
      <p:grpSpPr>
        <a:xfrm>
          <a:off x="0" y="0"/>
          <a:ext cx="0" cy="0"/>
          <a:chOff x="0" y="0"/>
          <a:chExt cx="0" cy="0"/>
        </a:xfrm>
      </p:grpSpPr>
      <p:pic>
        <p:nvPicPr>
          <p:cNvPr id="219" name="Google Shape;219;g3c7dc9096bb_0_192" descr="A group of people in a room&#10;&#10;Description automatically generated with low confidence"/>
          <p:cNvPicPr preferRelativeResize="0"/>
          <p:nvPr/>
        </p:nvPicPr>
        <p:blipFill rotWithShape="1">
          <a:blip r:embed="rId2">
            <a:alphaModFix/>
          </a:blip>
          <a:srcRect/>
          <a:stretch/>
        </p:blipFill>
        <p:spPr>
          <a:xfrm>
            <a:off x="2" y="1"/>
            <a:ext cx="18421350" cy="10361499"/>
          </a:xfrm>
          <a:prstGeom prst="rect">
            <a:avLst/>
          </a:prstGeom>
          <a:noFill/>
          <a:ln>
            <a:noFill/>
          </a:ln>
        </p:spPr>
      </p:pic>
      <p:sp>
        <p:nvSpPr>
          <p:cNvPr id="220" name="Google Shape;220;g3c7dc9096bb_0_192"/>
          <p:cNvSpPr txBox="1">
            <a:spLocks noGrp="1"/>
          </p:cNvSpPr>
          <p:nvPr>
            <p:ph type="title"/>
          </p:nvPr>
        </p:nvSpPr>
        <p:spPr>
          <a:xfrm>
            <a:off x="1257300" y="547688"/>
            <a:ext cx="15773400" cy="19884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7200">
                <a:solidFill>
                  <a:schemeClr val="lt1"/>
                </a:solidFill>
                <a:latin typeface="Arial"/>
                <a:ea typeface="Arial"/>
                <a:cs typeface="Arial"/>
                <a:sym typeface="Aria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21" name="Google Shape;221;g3c7dc9096bb_0_192"/>
          <p:cNvSpPr txBox="1">
            <a:spLocks noGrp="1"/>
          </p:cNvSpPr>
          <p:nvPr>
            <p:ph type="body" idx="1"/>
          </p:nvPr>
        </p:nvSpPr>
        <p:spPr>
          <a:xfrm>
            <a:off x="1257300" y="2738438"/>
            <a:ext cx="15773400" cy="6527100"/>
          </a:xfrm>
          <a:prstGeom prst="rect">
            <a:avLst/>
          </a:prstGeom>
          <a:noFill/>
          <a:ln>
            <a:noFill/>
          </a:ln>
        </p:spPr>
        <p:txBody>
          <a:bodyPr spcFirstLastPara="1" wrap="square" lIns="91425" tIns="45700" rIns="91425" bIns="45700" anchor="t" anchorCtr="0">
            <a:normAutofit/>
          </a:bodyPr>
          <a:lstStyle>
            <a:lvl1pPr marL="457200" lvl="0" indent="-228600" algn="l">
              <a:lnSpc>
                <a:spcPct val="115000"/>
              </a:lnSpc>
              <a:spcBef>
                <a:spcPts val="0"/>
              </a:spcBef>
              <a:spcAft>
                <a:spcPts val="0"/>
              </a:spcAft>
              <a:buSzPts val="1800"/>
              <a:buNone/>
              <a:defRPr sz="3000">
                <a:solidFill>
                  <a:schemeClr val="lt1"/>
                </a:solidFill>
                <a:latin typeface="Questrial"/>
                <a:ea typeface="Questrial"/>
                <a:cs typeface="Questrial"/>
                <a:sym typeface="Questrial"/>
              </a:defRPr>
            </a:lvl1pPr>
            <a:lvl2pPr marL="914400" lvl="1" indent="-228600" algn="l">
              <a:lnSpc>
                <a:spcPct val="115000"/>
              </a:lnSpc>
              <a:spcBef>
                <a:spcPts val="0"/>
              </a:spcBef>
              <a:spcAft>
                <a:spcPts val="0"/>
              </a:spcAft>
              <a:buSzPts val="1400"/>
              <a:buNone/>
              <a:defRPr sz="2700">
                <a:solidFill>
                  <a:schemeClr val="lt1"/>
                </a:solidFill>
                <a:latin typeface="Questrial"/>
                <a:ea typeface="Questrial"/>
                <a:cs typeface="Questrial"/>
                <a:sym typeface="Questrial"/>
              </a:defRPr>
            </a:lvl2pPr>
            <a:lvl3pPr marL="1371600" lvl="2" indent="-228600" algn="l">
              <a:lnSpc>
                <a:spcPct val="115000"/>
              </a:lnSpc>
              <a:spcBef>
                <a:spcPts val="0"/>
              </a:spcBef>
              <a:spcAft>
                <a:spcPts val="0"/>
              </a:spcAft>
              <a:buSzPts val="1400"/>
              <a:buNone/>
              <a:defRPr sz="2400">
                <a:solidFill>
                  <a:schemeClr val="lt1"/>
                </a:solidFill>
                <a:latin typeface="Questrial"/>
                <a:ea typeface="Questrial"/>
                <a:cs typeface="Questrial"/>
                <a:sym typeface="Questrial"/>
              </a:defRPr>
            </a:lvl3pPr>
            <a:lvl4pPr marL="1828800" lvl="3" indent="-228600" algn="l">
              <a:lnSpc>
                <a:spcPct val="115000"/>
              </a:lnSpc>
              <a:spcBef>
                <a:spcPts val="0"/>
              </a:spcBef>
              <a:spcAft>
                <a:spcPts val="0"/>
              </a:spcAft>
              <a:buSzPts val="1400"/>
              <a:buNone/>
              <a:defRPr sz="2100">
                <a:solidFill>
                  <a:schemeClr val="lt1"/>
                </a:solidFill>
                <a:latin typeface="Questrial"/>
                <a:ea typeface="Questrial"/>
                <a:cs typeface="Questrial"/>
                <a:sym typeface="Questrial"/>
              </a:defRPr>
            </a:lvl4pPr>
            <a:lvl5pPr marL="2286000" lvl="4" indent="-228600" algn="l">
              <a:lnSpc>
                <a:spcPct val="115000"/>
              </a:lnSpc>
              <a:spcBef>
                <a:spcPts val="0"/>
              </a:spcBef>
              <a:spcAft>
                <a:spcPts val="0"/>
              </a:spcAft>
              <a:buSzPts val="1400"/>
              <a:buNone/>
              <a:defRPr sz="2100">
                <a:solidFill>
                  <a:schemeClr val="lt1"/>
                </a:solidFill>
                <a:latin typeface="Questrial"/>
                <a:ea typeface="Questrial"/>
                <a:cs typeface="Questrial"/>
                <a:sym typeface="Questrial"/>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222"/>
        <p:cNvGrpSpPr/>
        <p:nvPr/>
      </p:nvGrpSpPr>
      <p:grpSpPr>
        <a:xfrm>
          <a:off x="0" y="0"/>
          <a:ext cx="0" cy="0"/>
          <a:chOff x="0" y="0"/>
          <a:chExt cx="0" cy="0"/>
        </a:xfrm>
      </p:grpSpPr>
      <p:pic>
        <p:nvPicPr>
          <p:cNvPr id="223" name="Google Shape;223;g3c7dc9096bb_0_196" descr="Background pattern&#10;&#10;Description automatically generated"/>
          <p:cNvPicPr preferRelativeResize="0"/>
          <p:nvPr/>
        </p:nvPicPr>
        <p:blipFill rotWithShape="1">
          <a:blip r:embed="rId2">
            <a:alphaModFix/>
          </a:blip>
          <a:srcRect/>
          <a:stretch/>
        </p:blipFill>
        <p:spPr>
          <a:xfrm>
            <a:off x="0" y="256"/>
            <a:ext cx="18288000" cy="10286746"/>
          </a:xfrm>
          <a:prstGeom prst="rect">
            <a:avLst/>
          </a:prstGeom>
          <a:noFill/>
          <a:ln>
            <a:noFill/>
          </a:ln>
        </p:spPr>
      </p:pic>
      <p:sp>
        <p:nvSpPr>
          <p:cNvPr id="224" name="Google Shape;224;g3c7dc9096bb_0_196"/>
          <p:cNvSpPr txBox="1">
            <a:spLocks noGrp="1"/>
          </p:cNvSpPr>
          <p:nvPr>
            <p:ph type="title"/>
          </p:nvPr>
        </p:nvSpPr>
        <p:spPr>
          <a:xfrm>
            <a:off x="1257300" y="547688"/>
            <a:ext cx="15773400" cy="19884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7200">
                <a:solidFill>
                  <a:schemeClr val="lt1"/>
                </a:solidFill>
                <a:latin typeface="Arial"/>
                <a:ea typeface="Arial"/>
                <a:cs typeface="Arial"/>
                <a:sym typeface="Aria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25" name="Google Shape;225;g3c7dc9096bb_0_196"/>
          <p:cNvSpPr txBox="1">
            <a:spLocks noGrp="1"/>
          </p:cNvSpPr>
          <p:nvPr>
            <p:ph type="body" idx="1"/>
          </p:nvPr>
        </p:nvSpPr>
        <p:spPr>
          <a:xfrm>
            <a:off x="1257300" y="2738438"/>
            <a:ext cx="15773400" cy="6527100"/>
          </a:xfrm>
          <a:prstGeom prst="rect">
            <a:avLst/>
          </a:prstGeom>
          <a:noFill/>
          <a:ln>
            <a:noFill/>
          </a:ln>
        </p:spPr>
        <p:txBody>
          <a:bodyPr spcFirstLastPara="1" wrap="square" lIns="91425" tIns="45700" rIns="91425" bIns="45700" anchor="t" anchorCtr="0">
            <a:normAutofit/>
          </a:bodyPr>
          <a:lstStyle>
            <a:lvl1pPr marL="457200" lvl="0" indent="-228600" algn="l">
              <a:lnSpc>
                <a:spcPct val="115000"/>
              </a:lnSpc>
              <a:spcBef>
                <a:spcPts val="0"/>
              </a:spcBef>
              <a:spcAft>
                <a:spcPts val="0"/>
              </a:spcAft>
              <a:buSzPts val="1800"/>
              <a:buNone/>
              <a:defRPr sz="3000">
                <a:solidFill>
                  <a:schemeClr val="lt1"/>
                </a:solidFill>
                <a:latin typeface="Questrial"/>
                <a:ea typeface="Questrial"/>
                <a:cs typeface="Questrial"/>
                <a:sym typeface="Questrial"/>
              </a:defRPr>
            </a:lvl1pPr>
            <a:lvl2pPr marL="914400" lvl="1" indent="-228600" algn="l">
              <a:lnSpc>
                <a:spcPct val="115000"/>
              </a:lnSpc>
              <a:spcBef>
                <a:spcPts val="0"/>
              </a:spcBef>
              <a:spcAft>
                <a:spcPts val="0"/>
              </a:spcAft>
              <a:buSzPts val="1400"/>
              <a:buNone/>
              <a:defRPr sz="2700">
                <a:solidFill>
                  <a:schemeClr val="lt1"/>
                </a:solidFill>
                <a:latin typeface="Questrial"/>
                <a:ea typeface="Questrial"/>
                <a:cs typeface="Questrial"/>
                <a:sym typeface="Questrial"/>
              </a:defRPr>
            </a:lvl2pPr>
            <a:lvl3pPr marL="1371600" lvl="2" indent="-228600" algn="l">
              <a:lnSpc>
                <a:spcPct val="115000"/>
              </a:lnSpc>
              <a:spcBef>
                <a:spcPts val="0"/>
              </a:spcBef>
              <a:spcAft>
                <a:spcPts val="0"/>
              </a:spcAft>
              <a:buSzPts val="1400"/>
              <a:buNone/>
              <a:defRPr sz="2400">
                <a:solidFill>
                  <a:schemeClr val="lt1"/>
                </a:solidFill>
                <a:latin typeface="Questrial"/>
                <a:ea typeface="Questrial"/>
                <a:cs typeface="Questrial"/>
                <a:sym typeface="Questrial"/>
              </a:defRPr>
            </a:lvl3pPr>
            <a:lvl4pPr marL="1828800" lvl="3" indent="-228600" algn="l">
              <a:lnSpc>
                <a:spcPct val="115000"/>
              </a:lnSpc>
              <a:spcBef>
                <a:spcPts val="0"/>
              </a:spcBef>
              <a:spcAft>
                <a:spcPts val="0"/>
              </a:spcAft>
              <a:buSzPts val="1400"/>
              <a:buNone/>
              <a:defRPr sz="2100">
                <a:solidFill>
                  <a:schemeClr val="lt1"/>
                </a:solidFill>
                <a:latin typeface="Questrial"/>
                <a:ea typeface="Questrial"/>
                <a:cs typeface="Questrial"/>
                <a:sym typeface="Questrial"/>
              </a:defRPr>
            </a:lvl4pPr>
            <a:lvl5pPr marL="2286000" lvl="4" indent="-228600" algn="l">
              <a:lnSpc>
                <a:spcPct val="115000"/>
              </a:lnSpc>
              <a:spcBef>
                <a:spcPts val="0"/>
              </a:spcBef>
              <a:spcAft>
                <a:spcPts val="0"/>
              </a:spcAft>
              <a:buSzPts val="1400"/>
              <a:buNone/>
              <a:defRPr sz="2100">
                <a:solidFill>
                  <a:schemeClr val="lt1"/>
                </a:solidFill>
                <a:latin typeface="Questrial"/>
                <a:ea typeface="Questrial"/>
                <a:cs typeface="Questrial"/>
                <a:sym typeface="Questrial"/>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2_Title Slide">
  <p:cSld name="2_Title Slide">
    <p:spTree>
      <p:nvGrpSpPr>
        <p:cNvPr id="1" name="Shape 226"/>
        <p:cNvGrpSpPr/>
        <p:nvPr/>
      </p:nvGrpSpPr>
      <p:grpSpPr>
        <a:xfrm>
          <a:off x="0" y="0"/>
          <a:ext cx="0" cy="0"/>
          <a:chOff x="0" y="0"/>
          <a:chExt cx="0" cy="0"/>
        </a:xfrm>
      </p:grpSpPr>
      <p:sp>
        <p:nvSpPr>
          <p:cNvPr id="227" name="Google Shape;227;g3c7dc9096bb_0_200"/>
          <p:cNvSpPr/>
          <p:nvPr/>
        </p:nvSpPr>
        <p:spPr>
          <a:xfrm>
            <a:off x="0" y="1"/>
            <a:ext cx="18288000" cy="2082600"/>
          </a:xfrm>
          <a:prstGeom prst="rect">
            <a:avLst/>
          </a:prstGeom>
          <a:solidFill>
            <a:srgbClr val="14245D"/>
          </a:solidFill>
          <a:ln>
            <a:noFill/>
          </a:ln>
        </p:spPr>
        <p:txBody>
          <a:bodyPr spcFirstLastPara="1" wrap="square" lIns="137125" tIns="68550" rIns="137125" bIns="68550" anchor="ctr" anchorCtr="0">
            <a:noAutofit/>
          </a:bodyPr>
          <a:lstStyle/>
          <a:p>
            <a:pPr marL="0" marR="0" lvl="0" indent="0" algn="ctr" rtl="0">
              <a:spcBef>
                <a:spcPts val="0"/>
              </a:spcBef>
              <a:spcAft>
                <a:spcPts val="0"/>
              </a:spcAft>
              <a:buClr>
                <a:schemeClr val="dk1"/>
              </a:buClr>
              <a:buSzPts val="2700"/>
              <a:buFont typeface="Arial"/>
              <a:buNone/>
            </a:pPr>
            <a:endParaRPr sz="2700">
              <a:solidFill>
                <a:schemeClr val="lt1"/>
              </a:solidFill>
              <a:latin typeface="Arial"/>
              <a:ea typeface="Arial"/>
              <a:cs typeface="Arial"/>
              <a:sym typeface="Arial"/>
            </a:endParaRPr>
          </a:p>
        </p:txBody>
      </p:sp>
      <p:pic>
        <p:nvPicPr>
          <p:cNvPr id="228" name="Google Shape;228;g3c7dc9096bb_0_200" descr="A picture containing outdoor&#10;&#10;Description automatically generated"/>
          <p:cNvPicPr preferRelativeResize="0"/>
          <p:nvPr/>
        </p:nvPicPr>
        <p:blipFill rotWithShape="1">
          <a:blip r:embed="rId2">
            <a:alphaModFix/>
          </a:blip>
          <a:srcRect b="20242"/>
          <a:stretch/>
        </p:blipFill>
        <p:spPr>
          <a:xfrm>
            <a:off x="0" y="2082620"/>
            <a:ext cx="18288000" cy="8204383"/>
          </a:xfrm>
          <a:prstGeom prst="rect">
            <a:avLst/>
          </a:prstGeom>
          <a:noFill/>
          <a:ln>
            <a:noFill/>
          </a:ln>
        </p:spPr>
      </p:pic>
      <p:sp>
        <p:nvSpPr>
          <p:cNvPr id="229" name="Google Shape;229;g3c7dc9096bb_0_200"/>
          <p:cNvSpPr txBox="1">
            <a:spLocks noGrp="1"/>
          </p:cNvSpPr>
          <p:nvPr>
            <p:ph type="title"/>
          </p:nvPr>
        </p:nvSpPr>
        <p:spPr>
          <a:xfrm>
            <a:off x="623400" y="890051"/>
            <a:ext cx="17041200" cy="11454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7200">
                <a:solidFill>
                  <a:schemeClr val="lt1"/>
                </a:solidFill>
                <a:latin typeface="Arial"/>
                <a:ea typeface="Arial"/>
                <a:cs typeface="Arial"/>
                <a:sym typeface="Aria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30" name="Google Shape;230;g3c7dc9096bb_0_200"/>
          <p:cNvSpPr txBox="1">
            <a:spLocks noGrp="1"/>
          </p:cNvSpPr>
          <p:nvPr>
            <p:ph type="body" idx="1"/>
          </p:nvPr>
        </p:nvSpPr>
        <p:spPr>
          <a:xfrm>
            <a:off x="1257300" y="2738438"/>
            <a:ext cx="15773400" cy="6527100"/>
          </a:xfrm>
          <a:prstGeom prst="rect">
            <a:avLst/>
          </a:prstGeom>
          <a:noFill/>
          <a:ln>
            <a:noFill/>
          </a:ln>
        </p:spPr>
        <p:txBody>
          <a:bodyPr spcFirstLastPara="1" wrap="square" lIns="91425" tIns="45700" rIns="91425" bIns="45700" anchor="t" anchorCtr="0">
            <a:normAutofit/>
          </a:bodyPr>
          <a:lstStyle>
            <a:lvl1pPr marL="457200" lvl="0" indent="-228600" algn="l">
              <a:lnSpc>
                <a:spcPct val="115000"/>
              </a:lnSpc>
              <a:spcBef>
                <a:spcPts val="0"/>
              </a:spcBef>
              <a:spcAft>
                <a:spcPts val="0"/>
              </a:spcAft>
              <a:buSzPts val="1800"/>
              <a:buNone/>
              <a:defRPr sz="3000">
                <a:solidFill>
                  <a:schemeClr val="lt1"/>
                </a:solidFill>
                <a:latin typeface="Questrial"/>
                <a:ea typeface="Questrial"/>
                <a:cs typeface="Questrial"/>
                <a:sym typeface="Questrial"/>
              </a:defRPr>
            </a:lvl1pPr>
            <a:lvl2pPr marL="914400" lvl="1" indent="-228600" algn="l">
              <a:lnSpc>
                <a:spcPct val="115000"/>
              </a:lnSpc>
              <a:spcBef>
                <a:spcPts val="0"/>
              </a:spcBef>
              <a:spcAft>
                <a:spcPts val="0"/>
              </a:spcAft>
              <a:buSzPts val="1400"/>
              <a:buNone/>
              <a:defRPr sz="2700">
                <a:solidFill>
                  <a:schemeClr val="lt1"/>
                </a:solidFill>
                <a:latin typeface="Questrial"/>
                <a:ea typeface="Questrial"/>
                <a:cs typeface="Questrial"/>
                <a:sym typeface="Questrial"/>
              </a:defRPr>
            </a:lvl2pPr>
            <a:lvl3pPr marL="1371600" lvl="2" indent="-228600" algn="l">
              <a:lnSpc>
                <a:spcPct val="115000"/>
              </a:lnSpc>
              <a:spcBef>
                <a:spcPts val="0"/>
              </a:spcBef>
              <a:spcAft>
                <a:spcPts val="0"/>
              </a:spcAft>
              <a:buSzPts val="1400"/>
              <a:buNone/>
              <a:defRPr sz="2400">
                <a:solidFill>
                  <a:schemeClr val="lt1"/>
                </a:solidFill>
                <a:latin typeface="Questrial"/>
                <a:ea typeface="Questrial"/>
                <a:cs typeface="Questrial"/>
                <a:sym typeface="Questrial"/>
              </a:defRPr>
            </a:lvl3pPr>
            <a:lvl4pPr marL="1828800" lvl="3" indent="-228600" algn="l">
              <a:lnSpc>
                <a:spcPct val="115000"/>
              </a:lnSpc>
              <a:spcBef>
                <a:spcPts val="0"/>
              </a:spcBef>
              <a:spcAft>
                <a:spcPts val="0"/>
              </a:spcAft>
              <a:buSzPts val="1400"/>
              <a:buNone/>
              <a:defRPr sz="2100">
                <a:solidFill>
                  <a:schemeClr val="lt1"/>
                </a:solidFill>
                <a:latin typeface="Questrial"/>
                <a:ea typeface="Questrial"/>
                <a:cs typeface="Questrial"/>
                <a:sym typeface="Questrial"/>
              </a:defRPr>
            </a:lvl4pPr>
            <a:lvl5pPr marL="2286000" lvl="4" indent="-228600" algn="l">
              <a:lnSpc>
                <a:spcPct val="115000"/>
              </a:lnSpc>
              <a:spcBef>
                <a:spcPts val="0"/>
              </a:spcBef>
              <a:spcAft>
                <a:spcPts val="0"/>
              </a:spcAft>
              <a:buSzPts val="1400"/>
              <a:buNone/>
              <a:defRPr sz="2100">
                <a:solidFill>
                  <a:schemeClr val="lt1"/>
                </a:solidFill>
                <a:latin typeface="Questrial"/>
                <a:ea typeface="Questrial"/>
                <a:cs typeface="Questrial"/>
                <a:sym typeface="Questrial"/>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31"/>
        <p:cNvGrpSpPr/>
        <p:nvPr/>
      </p:nvGrpSpPr>
      <p:grpSpPr>
        <a:xfrm>
          <a:off x="0" y="0"/>
          <a:ext cx="0" cy="0"/>
          <a:chOff x="0" y="0"/>
          <a:chExt cx="0" cy="0"/>
        </a:xfrm>
      </p:grpSpPr>
      <p:sp>
        <p:nvSpPr>
          <p:cNvPr id="232" name="Google Shape;232;g3c7dc9096bb_0_205"/>
          <p:cNvSpPr txBox="1">
            <a:spLocks noGrp="1"/>
          </p:cNvSpPr>
          <p:nvPr>
            <p:ph type="ctrTitle"/>
          </p:nvPr>
        </p:nvSpPr>
        <p:spPr>
          <a:xfrm>
            <a:off x="623417" y="1489151"/>
            <a:ext cx="17041200" cy="41052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5200"/>
              <a:buNone/>
              <a:defRPr sz="10400"/>
            </a:lvl1pPr>
            <a:lvl2pPr lvl="1" algn="ctr">
              <a:lnSpc>
                <a:spcPct val="100000"/>
              </a:lnSpc>
              <a:spcBef>
                <a:spcPts val="0"/>
              </a:spcBef>
              <a:spcAft>
                <a:spcPts val="0"/>
              </a:spcAft>
              <a:buSzPts val="5200"/>
              <a:buNone/>
              <a:defRPr sz="10400"/>
            </a:lvl2pPr>
            <a:lvl3pPr lvl="2" algn="ctr">
              <a:lnSpc>
                <a:spcPct val="100000"/>
              </a:lnSpc>
              <a:spcBef>
                <a:spcPts val="0"/>
              </a:spcBef>
              <a:spcAft>
                <a:spcPts val="0"/>
              </a:spcAft>
              <a:buSzPts val="5200"/>
              <a:buNone/>
              <a:defRPr sz="10400"/>
            </a:lvl3pPr>
            <a:lvl4pPr lvl="3" algn="ctr">
              <a:lnSpc>
                <a:spcPct val="100000"/>
              </a:lnSpc>
              <a:spcBef>
                <a:spcPts val="0"/>
              </a:spcBef>
              <a:spcAft>
                <a:spcPts val="0"/>
              </a:spcAft>
              <a:buSzPts val="5200"/>
              <a:buNone/>
              <a:defRPr sz="10400"/>
            </a:lvl4pPr>
            <a:lvl5pPr lvl="4" algn="ctr">
              <a:lnSpc>
                <a:spcPct val="100000"/>
              </a:lnSpc>
              <a:spcBef>
                <a:spcPts val="0"/>
              </a:spcBef>
              <a:spcAft>
                <a:spcPts val="0"/>
              </a:spcAft>
              <a:buSzPts val="5200"/>
              <a:buNone/>
              <a:defRPr sz="10400"/>
            </a:lvl5pPr>
            <a:lvl6pPr lvl="5" algn="ctr">
              <a:lnSpc>
                <a:spcPct val="100000"/>
              </a:lnSpc>
              <a:spcBef>
                <a:spcPts val="0"/>
              </a:spcBef>
              <a:spcAft>
                <a:spcPts val="0"/>
              </a:spcAft>
              <a:buSzPts val="5200"/>
              <a:buNone/>
              <a:defRPr sz="10400"/>
            </a:lvl6pPr>
            <a:lvl7pPr lvl="6" algn="ctr">
              <a:lnSpc>
                <a:spcPct val="100000"/>
              </a:lnSpc>
              <a:spcBef>
                <a:spcPts val="0"/>
              </a:spcBef>
              <a:spcAft>
                <a:spcPts val="0"/>
              </a:spcAft>
              <a:buSzPts val="5200"/>
              <a:buNone/>
              <a:defRPr sz="10400"/>
            </a:lvl7pPr>
            <a:lvl8pPr lvl="7" algn="ctr">
              <a:lnSpc>
                <a:spcPct val="100000"/>
              </a:lnSpc>
              <a:spcBef>
                <a:spcPts val="0"/>
              </a:spcBef>
              <a:spcAft>
                <a:spcPts val="0"/>
              </a:spcAft>
              <a:buSzPts val="5200"/>
              <a:buNone/>
              <a:defRPr sz="10400"/>
            </a:lvl8pPr>
            <a:lvl9pPr lvl="8" algn="ctr">
              <a:lnSpc>
                <a:spcPct val="100000"/>
              </a:lnSpc>
              <a:spcBef>
                <a:spcPts val="0"/>
              </a:spcBef>
              <a:spcAft>
                <a:spcPts val="0"/>
              </a:spcAft>
              <a:buSzPts val="5200"/>
              <a:buNone/>
              <a:defRPr sz="10400"/>
            </a:lvl9pPr>
          </a:lstStyle>
          <a:p>
            <a:endParaRPr/>
          </a:p>
        </p:txBody>
      </p:sp>
      <p:sp>
        <p:nvSpPr>
          <p:cNvPr id="233" name="Google Shape;233;g3c7dc9096bb_0_205"/>
          <p:cNvSpPr txBox="1">
            <a:spLocks noGrp="1"/>
          </p:cNvSpPr>
          <p:nvPr>
            <p:ph type="subTitle" idx="1"/>
          </p:nvPr>
        </p:nvSpPr>
        <p:spPr>
          <a:xfrm>
            <a:off x="623400" y="5668250"/>
            <a:ext cx="17041200" cy="15852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5600"/>
            </a:lvl1pPr>
            <a:lvl2pPr lvl="1" algn="ctr">
              <a:lnSpc>
                <a:spcPct val="100000"/>
              </a:lnSpc>
              <a:spcBef>
                <a:spcPts val="0"/>
              </a:spcBef>
              <a:spcAft>
                <a:spcPts val="0"/>
              </a:spcAft>
              <a:buSzPts val="2800"/>
              <a:buNone/>
              <a:defRPr sz="5600"/>
            </a:lvl2pPr>
            <a:lvl3pPr lvl="2" algn="ctr">
              <a:lnSpc>
                <a:spcPct val="100000"/>
              </a:lnSpc>
              <a:spcBef>
                <a:spcPts val="0"/>
              </a:spcBef>
              <a:spcAft>
                <a:spcPts val="0"/>
              </a:spcAft>
              <a:buSzPts val="2800"/>
              <a:buNone/>
              <a:defRPr sz="5600"/>
            </a:lvl3pPr>
            <a:lvl4pPr lvl="3" algn="ctr">
              <a:lnSpc>
                <a:spcPct val="100000"/>
              </a:lnSpc>
              <a:spcBef>
                <a:spcPts val="0"/>
              </a:spcBef>
              <a:spcAft>
                <a:spcPts val="0"/>
              </a:spcAft>
              <a:buSzPts val="2800"/>
              <a:buNone/>
              <a:defRPr sz="5600"/>
            </a:lvl4pPr>
            <a:lvl5pPr lvl="4" algn="ctr">
              <a:lnSpc>
                <a:spcPct val="100000"/>
              </a:lnSpc>
              <a:spcBef>
                <a:spcPts val="0"/>
              </a:spcBef>
              <a:spcAft>
                <a:spcPts val="0"/>
              </a:spcAft>
              <a:buSzPts val="2800"/>
              <a:buNone/>
              <a:defRPr sz="5600"/>
            </a:lvl5pPr>
            <a:lvl6pPr lvl="5" algn="ctr">
              <a:lnSpc>
                <a:spcPct val="100000"/>
              </a:lnSpc>
              <a:spcBef>
                <a:spcPts val="0"/>
              </a:spcBef>
              <a:spcAft>
                <a:spcPts val="0"/>
              </a:spcAft>
              <a:buSzPts val="2800"/>
              <a:buNone/>
              <a:defRPr sz="5600"/>
            </a:lvl6pPr>
            <a:lvl7pPr lvl="6" algn="ctr">
              <a:lnSpc>
                <a:spcPct val="100000"/>
              </a:lnSpc>
              <a:spcBef>
                <a:spcPts val="0"/>
              </a:spcBef>
              <a:spcAft>
                <a:spcPts val="0"/>
              </a:spcAft>
              <a:buSzPts val="2800"/>
              <a:buNone/>
              <a:defRPr sz="5600"/>
            </a:lvl7pPr>
            <a:lvl8pPr lvl="7" algn="ctr">
              <a:lnSpc>
                <a:spcPct val="100000"/>
              </a:lnSpc>
              <a:spcBef>
                <a:spcPts val="0"/>
              </a:spcBef>
              <a:spcAft>
                <a:spcPts val="0"/>
              </a:spcAft>
              <a:buSzPts val="2800"/>
              <a:buNone/>
              <a:defRPr sz="5600"/>
            </a:lvl8pPr>
            <a:lvl9pPr lvl="8" algn="ctr">
              <a:lnSpc>
                <a:spcPct val="100000"/>
              </a:lnSpc>
              <a:spcBef>
                <a:spcPts val="0"/>
              </a:spcBef>
              <a:spcAft>
                <a:spcPts val="0"/>
              </a:spcAft>
              <a:buSzPts val="2800"/>
              <a:buNone/>
              <a:defRPr sz="5600"/>
            </a:lvl9pPr>
          </a:lstStyle>
          <a:p>
            <a:endParaRPr/>
          </a:p>
        </p:txBody>
      </p:sp>
      <p:sp>
        <p:nvSpPr>
          <p:cNvPr id="234" name="Google Shape;234;g3c7dc9096bb_0_205"/>
          <p:cNvSpPr txBox="1">
            <a:spLocks noGrp="1"/>
          </p:cNvSpPr>
          <p:nvPr>
            <p:ph type="sldNum" idx="12"/>
          </p:nvPr>
        </p:nvSpPr>
        <p:spPr>
          <a:xfrm>
            <a:off x="16944917" y="9326435"/>
            <a:ext cx="1097400" cy="787200"/>
          </a:xfrm>
          <a:prstGeom prst="rect">
            <a:avLst/>
          </a:prstGeom>
          <a:noFill/>
          <a:ln>
            <a:noFill/>
          </a:ln>
        </p:spPr>
        <p:txBody>
          <a:bodyPr spcFirstLastPara="1" wrap="square" lIns="91425" tIns="91425" rIns="91425" bIns="91425" anchor="ctr" anchorCtr="0">
            <a:normAutofit/>
          </a:bodyPr>
          <a:lstStyle>
            <a:lvl1pPr marL="0" lvl="0" indent="0" algn="r">
              <a:buClr>
                <a:schemeClr val="dk2"/>
              </a:buClr>
              <a:buSzPts val="1333"/>
              <a:buFont typeface="Arial"/>
              <a:buNone/>
              <a:defRPr sz="2000">
                <a:solidFill>
                  <a:schemeClr val="dk2"/>
                </a:solidFill>
                <a:latin typeface="Arial"/>
                <a:ea typeface="Arial"/>
                <a:cs typeface="Arial"/>
                <a:sym typeface="Arial"/>
              </a:defRPr>
            </a:lvl1pPr>
            <a:lvl2pPr marL="0" lvl="1" indent="0" algn="r">
              <a:buClr>
                <a:schemeClr val="dk2"/>
              </a:buClr>
              <a:buSzPts val="1333"/>
              <a:buFont typeface="Arial"/>
              <a:buNone/>
              <a:defRPr sz="2000">
                <a:solidFill>
                  <a:schemeClr val="dk2"/>
                </a:solidFill>
                <a:latin typeface="Arial"/>
                <a:ea typeface="Arial"/>
                <a:cs typeface="Arial"/>
                <a:sym typeface="Arial"/>
              </a:defRPr>
            </a:lvl2pPr>
            <a:lvl3pPr marL="0" lvl="2" indent="0" algn="r">
              <a:buClr>
                <a:schemeClr val="dk2"/>
              </a:buClr>
              <a:buSzPts val="1333"/>
              <a:buFont typeface="Arial"/>
              <a:buNone/>
              <a:defRPr sz="2000">
                <a:solidFill>
                  <a:schemeClr val="dk2"/>
                </a:solidFill>
                <a:latin typeface="Arial"/>
                <a:ea typeface="Arial"/>
                <a:cs typeface="Arial"/>
                <a:sym typeface="Arial"/>
              </a:defRPr>
            </a:lvl3pPr>
            <a:lvl4pPr marL="0" lvl="3" indent="0" algn="r">
              <a:buClr>
                <a:schemeClr val="dk2"/>
              </a:buClr>
              <a:buSzPts val="1333"/>
              <a:buFont typeface="Arial"/>
              <a:buNone/>
              <a:defRPr sz="2000">
                <a:solidFill>
                  <a:schemeClr val="dk2"/>
                </a:solidFill>
                <a:latin typeface="Arial"/>
                <a:ea typeface="Arial"/>
                <a:cs typeface="Arial"/>
                <a:sym typeface="Arial"/>
              </a:defRPr>
            </a:lvl4pPr>
            <a:lvl5pPr marL="0" lvl="4" indent="0" algn="r">
              <a:buClr>
                <a:schemeClr val="dk2"/>
              </a:buClr>
              <a:buSzPts val="1333"/>
              <a:buFont typeface="Arial"/>
              <a:buNone/>
              <a:defRPr sz="2000">
                <a:solidFill>
                  <a:schemeClr val="dk2"/>
                </a:solidFill>
                <a:latin typeface="Arial"/>
                <a:ea typeface="Arial"/>
                <a:cs typeface="Arial"/>
                <a:sym typeface="Arial"/>
              </a:defRPr>
            </a:lvl5pPr>
            <a:lvl6pPr marL="0" lvl="5" indent="0" algn="r">
              <a:buClr>
                <a:schemeClr val="dk2"/>
              </a:buClr>
              <a:buSzPts val="1333"/>
              <a:buFont typeface="Arial"/>
              <a:buNone/>
              <a:defRPr sz="2000">
                <a:solidFill>
                  <a:schemeClr val="dk2"/>
                </a:solidFill>
                <a:latin typeface="Arial"/>
                <a:ea typeface="Arial"/>
                <a:cs typeface="Arial"/>
                <a:sym typeface="Arial"/>
              </a:defRPr>
            </a:lvl6pPr>
            <a:lvl7pPr marL="0" lvl="6" indent="0" algn="r">
              <a:buClr>
                <a:schemeClr val="dk2"/>
              </a:buClr>
              <a:buSzPts val="1333"/>
              <a:buFont typeface="Arial"/>
              <a:buNone/>
              <a:defRPr sz="2000">
                <a:solidFill>
                  <a:schemeClr val="dk2"/>
                </a:solidFill>
                <a:latin typeface="Arial"/>
                <a:ea typeface="Arial"/>
                <a:cs typeface="Arial"/>
                <a:sym typeface="Arial"/>
              </a:defRPr>
            </a:lvl7pPr>
            <a:lvl8pPr marL="0" lvl="7" indent="0" algn="r">
              <a:buClr>
                <a:schemeClr val="dk2"/>
              </a:buClr>
              <a:buSzPts val="1333"/>
              <a:buFont typeface="Arial"/>
              <a:buNone/>
              <a:defRPr sz="2000">
                <a:solidFill>
                  <a:schemeClr val="dk2"/>
                </a:solidFill>
                <a:latin typeface="Arial"/>
                <a:ea typeface="Arial"/>
                <a:cs typeface="Arial"/>
                <a:sym typeface="Arial"/>
              </a:defRPr>
            </a:lvl8pPr>
            <a:lvl9pPr marL="0" lvl="8" indent="0" algn="r">
              <a:buClr>
                <a:schemeClr val="dk2"/>
              </a:buClr>
              <a:buSzPts val="1333"/>
              <a:buFont typeface="Arial"/>
              <a:buNone/>
              <a:defRPr sz="2000">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25"/>
        <p:cNvGrpSpPr/>
        <p:nvPr/>
      </p:nvGrpSpPr>
      <p:grpSpPr>
        <a:xfrm>
          <a:off x="0" y="0"/>
          <a:ext cx="0" cy="0"/>
          <a:chOff x="0" y="0"/>
          <a:chExt cx="0" cy="0"/>
        </a:xfrm>
      </p:grpSpPr>
      <p:pic>
        <p:nvPicPr>
          <p:cNvPr id="26" name="Google Shape;26;p71" descr="Background pattern&#10;&#10;Description automatically generated"/>
          <p:cNvPicPr preferRelativeResize="0"/>
          <p:nvPr/>
        </p:nvPicPr>
        <p:blipFill rotWithShape="1">
          <a:blip r:embed="rId2">
            <a:alphaModFix/>
          </a:blip>
          <a:srcRect/>
          <a:stretch/>
        </p:blipFill>
        <p:spPr>
          <a:xfrm>
            <a:off x="0" y="256"/>
            <a:ext cx="18288000" cy="10286747"/>
          </a:xfrm>
          <a:prstGeom prst="rect">
            <a:avLst/>
          </a:prstGeom>
          <a:noFill/>
          <a:ln>
            <a:noFill/>
          </a:ln>
        </p:spPr>
      </p:pic>
      <p:sp>
        <p:nvSpPr>
          <p:cNvPr id="27" name="Google Shape;27;p71"/>
          <p:cNvSpPr txBox="1">
            <a:spLocks noGrp="1"/>
          </p:cNvSpPr>
          <p:nvPr>
            <p:ph type="title"/>
          </p:nvPr>
        </p:nvSpPr>
        <p:spPr>
          <a:xfrm>
            <a:off x="1257300" y="547688"/>
            <a:ext cx="15773400" cy="1988345"/>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7200">
                <a:solidFill>
                  <a:schemeClr val="lt1"/>
                </a:solidFill>
                <a:latin typeface="Arial"/>
                <a:ea typeface="Arial"/>
                <a:cs typeface="Arial"/>
                <a:sym typeface="Aria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8" name="Google Shape;28;p71"/>
          <p:cNvSpPr txBox="1">
            <a:spLocks noGrp="1"/>
          </p:cNvSpPr>
          <p:nvPr>
            <p:ph type="body" idx="1"/>
          </p:nvPr>
        </p:nvSpPr>
        <p:spPr>
          <a:xfrm>
            <a:off x="1257300" y="2738438"/>
            <a:ext cx="15773400" cy="6527009"/>
          </a:xfrm>
          <a:prstGeom prst="rect">
            <a:avLst/>
          </a:prstGeom>
          <a:noFill/>
          <a:ln>
            <a:noFill/>
          </a:ln>
        </p:spPr>
        <p:txBody>
          <a:bodyPr spcFirstLastPara="1" wrap="square" lIns="91425" tIns="45700" rIns="91425" bIns="45700" anchor="t" anchorCtr="0">
            <a:normAutofit/>
          </a:bodyPr>
          <a:lstStyle>
            <a:lvl1pPr marL="457200" lvl="0" indent="-228600" algn="l">
              <a:lnSpc>
                <a:spcPct val="115000"/>
              </a:lnSpc>
              <a:spcBef>
                <a:spcPts val="0"/>
              </a:spcBef>
              <a:spcAft>
                <a:spcPts val="0"/>
              </a:spcAft>
              <a:buSzPts val="1800"/>
              <a:buNone/>
              <a:defRPr sz="3000">
                <a:solidFill>
                  <a:schemeClr val="lt1"/>
                </a:solidFill>
                <a:latin typeface="Questrial"/>
                <a:ea typeface="Questrial"/>
                <a:cs typeface="Questrial"/>
                <a:sym typeface="Questrial"/>
              </a:defRPr>
            </a:lvl1pPr>
            <a:lvl2pPr marL="914400" lvl="1" indent="-228600" algn="l">
              <a:lnSpc>
                <a:spcPct val="115000"/>
              </a:lnSpc>
              <a:spcBef>
                <a:spcPts val="0"/>
              </a:spcBef>
              <a:spcAft>
                <a:spcPts val="0"/>
              </a:spcAft>
              <a:buSzPts val="1400"/>
              <a:buNone/>
              <a:defRPr sz="2700">
                <a:solidFill>
                  <a:schemeClr val="lt1"/>
                </a:solidFill>
                <a:latin typeface="Questrial"/>
                <a:ea typeface="Questrial"/>
                <a:cs typeface="Questrial"/>
                <a:sym typeface="Questrial"/>
              </a:defRPr>
            </a:lvl2pPr>
            <a:lvl3pPr marL="1371600" lvl="2" indent="-228600" algn="l">
              <a:lnSpc>
                <a:spcPct val="115000"/>
              </a:lnSpc>
              <a:spcBef>
                <a:spcPts val="0"/>
              </a:spcBef>
              <a:spcAft>
                <a:spcPts val="0"/>
              </a:spcAft>
              <a:buSzPts val="1400"/>
              <a:buNone/>
              <a:defRPr sz="2400">
                <a:solidFill>
                  <a:schemeClr val="lt1"/>
                </a:solidFill>
                <a:latin typeface="Questrial"/>
                <a:ea typeface="Questrial"/>
                <a:cs typeface="Questrial"/>
                <a:sym typeface="Questrial"/>
              </a:defRPr>
            </a:lvl3pPr>
            <a:lvl4pPr marL="1828800" lvl="3" indent="-228600" algn="l">
              <a:lnSpc>
                <a:spcPct val="115000"/>
              </a:lnSpc>
              <a:spcBef>
                <a:spcPts val="0"/>
              </a:spcBef>
              <a:spcAft>
                <a:spcPts val="0"/>
              </a:spcAft>
              <a:buSzPts val="1400"/>
              <a:buNone/>
              <a:defRPr sz="2100">
                <a:solidFill>
                  <a:schemeClr val="lt1"/>
                </a:solidFill>
                <a:latin typeface="Questrial"/>
                <a:ea typeface="Questrial"/>
                <a:cs typeface="Questrial"/>
                <a:sym typeface="Questrial"/>
              </a:defRPr>
            </a:lvl4pPr>
            <a:lvl5pPr marL="2286000" lvl="4" indent="-228600" algn="l">
              <a:lnSpc>
                <a:spcPct val="115000"/>
              </a:lnSpc>
              <a:spcBef>
                <a:spcPts val="0"/>
              </a:spcBef>
              <a:spcAft>
                <a:spcPts val="0"/>
              </a:spcAft>
              <a:buSzPts val="1400"/>
              <a:buNone/>
              <a:defRPr sz="2100">
                <a:solidFill>
                  <a:schemeClr val="lt1"/>
                </a:solidFill>
                <a:latin typeface="Questrial"/>
                <a:ea typeface="Questrial"/>
                <a:cs typeface="Questrial"/>
                <a:sym typeface="Questrial"/>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5"/>
        <p:cNvGrpSpPr/>
        <p:nvPr/>
      </p:nvGrpSpPr>
      <p:grpSpPr>
        <a:xfrm>
          <a:off x="0" y="0"/>
          <a:ext cx="0" cy="0"/>
          <a:chOff x="0" y="0"/>
          <a:chExt cx="0" cy="0"/>
        </a:xfrm>
      </p:grpSpPr>
      <p:sp>
        <p:nvSpPr>
          <p:cNvPr id="236" name="Google Shape;236;g3c7dc9096bb_0_209"/>
          <p:cNvSpPr txBox="1">
            <a:spLocks noGrp="1"/>
          </p:cNvSpPr>
          <p:nvPr>
            <p:ph type="title"/>
          </p:nvPr>
        </p:nvSpPr>
        <p:spPr>
          <a:xfrm>
            <a:off x="623400" y="4301700"/>
            <a:ext cx="17041200" cy="1683600"/>
          </a:xfrm>
          <a:prstGeom prst="rect">
            <a:avLst/>
          </a:prstGeom>
          <a:noFill/>
          <a:ln>
            <a:noFill/>
          </a:ln>
        </p:spPr>
        <p:txBody>
          <a:bodyPr spcFirstLastPara="1" wrap="square" lIns="91425" tIns="91425" rIns="91425" bIns="91425" anchor="ctr" anchorCtr="0">
            <a:normAutofit/>
          </a:bodyPr>
          <a:lstStyle>
            <a:lvl1pPr lvl="0" algn="ctr">
              <a:lnSpc>
                <a:spcPct val="100000"/>
              </a:lnSpc>
              <a:spcBef>
                <a:spcPts val="0"/>
              </a:spcBef>
              <a:spcAft>
                <a:spcPts val="0"/>
              </a:spcAft>
              <a:buSzPts val="3600"/>
              <a:buNone/>
              <a:defRPr sz="7200"/>
            </a:lvl1pPr>
            <a:lvl2pPr lvl="1" algn="ctr">
              <a:lnSpc>
                <a:spcPct val="100000"/>
              </a:lnSpc>
              <a:spcBef>
                <a:spcPts val="0"/>
              </a:spcBef>
              <a:spcAft>
                <a:spcPts val="0"/>
              </a:spcAft>
              <a:buSzPts val="3600"/>
              <a:buNone/>
              <a:defRPr sz="7200"/>
            </a:lvl2pPr>
            <a:lvl3pPr lvl="2" algn="ctr">
              <a:lnSpc>
                <a:spcPct val="100000"/>
              </a:lnSpc>
              <a:spcBef>
                <a:spcPts val="0"/>
              </a:spcBef>
              <a:spcAft>
                <a:spcPts val="0"/>
              </a:spcAft>
              <a:buSzPts val="3600"/>
              <a:buNone/>
              <a:defRPr sz="7200"/>
            </a:lvl3pPr>
            <a:lvl4pPr lvl="3" algn="ctr">
              <a:lnSpc>
                <a:spcPct val="100000"/>
              </a:lnSpc>
              <a:spcBef>
                <a:spcPts val="0"/>
              </a:spcBef>
              <a:spcAft>
                <a:spcPts val="0"/>
              </a:spcAft>
              <a:buSzPts val="3600"/>
              <a:buNone/>
              <a:defRPr sz="7200"/>
            </a:lvl4pPr>
            <a:lvl5pPr lvl="4" algn="ctr">
              <a:lnSpc>
                <a:spcPct val="100000"/>
              </a:lnSpc>
              <a:spcBef>
                <a:spcPts val="0"/>
              </a:spcBef>
              <a:spcAft>
                <a:spcPts val="0"/>
              </a:spcAft>
              <a:buSzPts val="3600"/>
              <a:buNone/>
              <a:defRPr sz="7200"/>
            </a:lvl5pPr>
            <a:lvl6pPr lvl="5" algn="ctr">
              <a:lnSpc>
                <a:spcPct val="100000"/>
              </a:lnSpc>
              <a:spcBef>
                <a:spcPts val="0"/>
              </a:spcBef>
              <a:spcAft>
                <a:spcPts val="0"/>
              </a:spcAft>
              <a:buSzPts val="3600"/>
              <a:buNone/>
              <a:defRPr sz="7200"/>
            </a:lvl6pPr>
            <a:lvl7pPr lvl="6" algn="ctr">
              <a:lnSpc>
                <a:spcPct val="100000"/>
              </a:lnSpc>
              <a:spcBef>
                <a:spcPts val="0"/>
              </a:spcBef>
              <a:spcAft>
                <a:spcPts val="0"/>
              </a:spcAft>
              <a:buSzPts val="3600"/>
              <a:buNone/>
              <a:defRPr sz="7200"/>
            </a:lvl7pPr>
            <a:lvl8pPr lvl="7" algn="ctr">
              <a:lnSpc>
                <a:spcPct val="100000"/>
              </a:lnSpc>
              <a:spcBef>
                <a:spcPts val="0"/>
              </a:spcBef>
              <a:spcAft>
                <a:spcPts val="0"/>
              </a:spcAft>
              <a:buSzPts val="3600"/>
              <a:buNone/>
              <a:defRPr sz="7200"/>
            </a:lvl8pPr>
            <a:lvl9pPr lvl="8" algn="ctr">
              <a:lnSpc>
                <a:spcPct val="100000"/>
              </a:lnSpc>
              <a:spcBef>
                <a:spcPts val="0"/>
              </a:spcBef>
              <a:spcAft>
                <a:spcPts val="0"/>
              </a:spcAft>
              <a:buSzPts val="3600"/>
              <a:buNone/>
              <a:defRPr sz="7200"/>
            </a:lvl9pPr>
          </a:lstStyle>
          <a:p>
            <a:endParaRPr/>
          </a:p>
        </p:txBody>
      </p:sp>
      <p:sp>
        <p:nvSpPr>
          <p:cNvPr id="237" name="Google Shape;237;g3c7dc9096bb_0_209"/>
          <p:cNvSpPr txBox="1">
            <a:spLocks noGrp="1"/>
          </p:cNvSpPr>
          <p:nvPr>
            <p:ph type="sldNum" idx="12"/>
          </p:nvPr>
        </p:nvSpPr>
        <p:spPr>
          <a:xfrm>
            <a:off x="16944917" y="9326435"/>
            <a:ext cx="1097400" cy="787200"/>
          </a:xfrm>
          <a:prstGeom prst="rect">
            <a:avLst/>
          </a:prstGeom>
          <a:noFill/>
          <a:ln>
            <a:noFill/>
          </a:ln>
        </p:spPr>
        <p:txBody>
          <a:bodyPr spcFirstLastPara="1" wrap="square" lIns="91425" tIns="91425" rIns="91425" bIns="91425" anchor="ctr" anchorCtr="0">
            <a:normAutofit/>
          </a:bodyPr>
          <a:lstStyle>
            <a:lvl1pPr marL="0" lvl="0" indent="0" algn="r">
              <a:buClr>
                <a:schemeClr val="dk2"/>
              </a:buClr>
              <a:buSzPts val="1333"/>
              <a:buFont typeface="Arial"/>
              <a:buNone/>
              <a:defRPr sz="2000">
                <a:solidFill>
                  <a:schemeClr val="dk2"/>
                </a:solidFill>
                <a:latin typeface="Arial"/>
                <a:ea typeface="Arial"/>
                <a:cs typeface="Arial"/>
                <a:sym typeface="Arial"/>
              </a:defRPr>
            </a:lvl1pPr>
            <a:lvl2pPr marL="0" lvl="1" indent="0" algn="r">
              <a:buClr>
                <a:schemeClr val="dk2"/>
              </a:buClr>
              <a:buSzPts val="1333"/>
              <a:buFont typeface="Arial"/>
              <a:buNone/>
              <a:defRPr sz="2000">
                <a:solidFill>
                  <a:schemeClr val="dk2"/>
                </a:solidFill>
                <a:latin typeface="Arial"/>
                <a:ea typeface="Arial"/>
                <a:cs typeface="Arial"/>
                <a:sym typeface="Arial"/>
              </a:defRPr>
            </a:lvl2pPr>
            <a:lvl3pPr marL="0" lvl="2" indent="0" algn="r">
              <a:buClr>
                <a:schemeClr val="dk2"/>
              </a:buClr>
              <a:buSzPts val="1333"/>
              <a:buFont typeface="Arial"/>
              <a:buNone/>
              <a:defRPr sz="2000">
                <a:solidFill>
                  <a:schemeClr val="dk2"/>
                </a:solidFill>
                <a:latin typeface="Arial"/>
                <a:ea typeface="Arial"/>
                <a:cs typeface="Arial"/>
                <a:sym typeface="Arial"/>
              </a:defRPr>
            </a:lvl3pPr>
            <a:lvl4pPr marL="0" lvl="3" indent="0" algn="r">
              <a:buClr>
                <a:schemeClr val="dk2"/>
              </a:buClr>
              <a:buSzPts val="1333"/>
              <a:buFont typeface="Arial"/>
              <a:buNone/>
              <a:defRPr sz="2000">
                <a:solidFill>
                  <a:schemeClr val="dk2"/>
                </a:solidFill>
                <a:latin typeface="Arial"/>
                <a:ea typeface="Arial"/>
                <a:cs typeface="Arial"/>
                <a:sym typeface="Arial"/>
              </a:defRPr>
            </a:lvl4pPr>
            <a:lvl5pPr marL="0" lvl="4" indent="0" algn="r">
              <a:buClr>
                <a:schemeClr val="dk2"/>
              </a:buClr>
              <a:buSzPts val="1333"/>
              <a:buFont typeface="Arial"/>
              <a:buNone/>
              <a:defRPr sz="2000">
                <a:solidFill>
                  <a:schemeClr val="dk2"/>
                </a:solidFill>
                <a:latin typeface="Arial"/>
                <a:ea typeface="Arial"/>
                <a:cs typeface="Arial"/>
                <a:sym typeface="Arial"/>
              </a:defRPr>
            </a:lvl5pPr>
            <a:lvl6pPr marL="0" lvl="5" indent="0" algn="r">
              <a:buClr>
                <a:schemeClr val="dk2"/>
              </a:buClr>
              <a:buSzPts val="1333"/>
              <a:buFont typeface="Arial"/>
              <a:buNone/>
              <a:defRPr sz="2000">
                <a:solidFill>
                  <a:schemeClr val="dk2"/>
                </a:solidFill>
                <a:latin typeface="Arial"/>
                <a:ea typeface="Arial"/>
                <a:cs typeface="Arial"/>
                <a:sym typeface="Arial"/>
              </a:defRPr>
            </a:lvl6pPr>
            <a:lvl7pPr marL="0" lvl="6" indent="0" algn="r">
              <a:buClr>
                <a:schemeClr val="dk2"/>
              </a:buClr>
              <a:buSzPts val="1333"/>
              <a:buFont typeface="Arial"/>
              <a:buNone/>
              <a:defRPr sz="2000">
                <a:solidFill>
                  <a:schemeClr val="dk2"/>
                </a:solidFill>
                <a:latin typeface="Arial"/>
                <a:ea typeface="Arial"/>
                <a:cs typeface="Arial"/>
                <a:sym typeface="Arial"/>
              </a:defRPr>
            </a:lvl7pPr>
            <a:lvl8pPr marL="0" lvl="7" indent="0" algn="r">
              <a:buClr>
                <a:schemeClr val="dk2"/>
              </a:buClr>
              <a:buSzPts val="1333"/>
              <a:buFont typeface="Arial"/>
              <a:buNone/>
              <a:defRPr sz="2000">
                <a:solidFill>
                  <a:schemeClr val="dk2"/>
                </a:solidFill>
                <a:latin typeface="Arial"/>
                <a:ea typeface="Arial"/>
                <a:cs typeface="Arial"/>
                <a:sym typeface="Arial"/>
              </a:defRPr>
            </a:lvl8pPr>
            <a:lvl9pPr marL="0" lvl="8" indent="0" algn="r">
              <a:buClr>
                <a:schemeClr val="dk2"/>
              </a:buClr>
              <a:buSzPts val="1333"/>
              <a:buFont typeface="Arial"/>
              <a:buNone/>
              <a:defRPr sz="2000">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38"/>
        <p:cNvGrpSpPr/>
        <p:nvPr/>
      </p:nvGrpSpPr>
      <p:grpSpPr>
        <a:xfrm>
          <a:off x="0" y="0"/>
          <a:ext cx="0" cy="0"/>
          <a:chOff x="0" y="0"/>
          <a:chExt cx="0" cy="0"/>
        </a:xfrm>
      </p:grpSpPr>
      <p:sp>
        <p:nvSpPr>
          <p:cNvPr id="239" name="Google Shape;239;g3c7dc9096bb_0_212"/>
          <p:cNvSpPr txBox="1">
            <a:spLocks noGrp="1"/>
          </p:cNvSpPr>
          <p:nvPr>
            <p:ph type="title"/>
          </p:nvPr>
        </p:nvSpPr>
        <p:spPr>
          <a:xfrm>
            <a:off x="623400" y="890051"/>
            <a:ext cx="17041200" cy="11454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40" name="Google Shape;240;g3c7dc9096bb_0_212"/>
          <p:cNvSpPr txBox="1">
            <a:spLocks noGrp="1"/>
          </p:cNvSpPr>
          <p:nvPr>
            <p:ph type="body" idx="1"/>
          </p:nvPr>
        </p:nvSpPr>
        <p:spPr>
          <a:xfrm>
            <a:off x="623400" y="2304950"/>
            <a:ext cx="7999800" cy="68328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2801"/>
            </a:lvl1pPr>
            <a:lvl2pPr marL="914400" lvl="1" indent="-304800" algn="l">
              <a:lnSpc>
                <a:spcPct val="115000"/>
              </a:lnSpc>
              <a:spcBef>
                <a:spcPts val="0"/>
              </a:spcBef>
              <a:spcAft>
                <a:spcPts val="0"/>
              </a:spcAft>
              <a:buSzPts val="1200"/>
              <a:buChar char="○"/>
              <a:defRPr sz="2400"/>
            </a:lvl2pPr>
            <a:lvl3pPr marL="1371600" lvl="2" indent="-304800" algn="l">
              <a:lnSpc>
                <a:spcPct val="115000"/>
              </a:lnSpc>
              <a:spcBef>
                <a:spcPts val="0"/>
              </a:spcBef>
              <a:spcAft>
                <a:spcPts val="0"/>
              </a:spcAft>
              <a:buSzPts val="1200"/>
              <a:buChar char="■"/>
              <a:defRPr sz="2400"/>
            </a:lvl3pPr>
            <a:lvl4pPr marL="1828800" lvl="3" indent="-304800" algn="l">
              <a:lnSpc>
                <a:spcPct val="115000"/>
              </a:lnSpc>
              <a:spcBef>
                <a:spcPts val="0"/>
              </a:spcBef>
              <a:spcAft>
                <a:spcPts val="0"/>
              </a:spcAft>
              <a:buSzPts val="1200"/>
              <a:buChar char="●"/>
              <a:defRPr sz="2400"/>
            </a:lvl4pPr>
            <a:lvl5pPr marL="2286000" lvl="4" indent="-304800" algn="l">
              <a:lnSpc>
                <a:spcPct val="115000"/>
              </a:lnSpc>
              <a:spcBef>
                <a:spcPts val="0"/>
              </a:spcBef>
              <a:spcAft>
                <a:spcPts val="0"/>
              </a:spcAft>
              <a:buSzPts val="1200"/>
              <a:buChar char="○"/>
              <a:defRPr sz="2400"/>
            </a:lvl5pPr>
            <a:lvl6pPr marL="2743200" lvl="5" indent="-304800" algn="l">
              <a:lnSpc>
                <a:spcPct val="115000"/>
              </a:lnSpc>
              <a:spcBef>
                <a:spcPts val="0"/>
              </a:spcBef>
              <a:spcAft>
                <a:spcPts val="0"/>
              </a:spcAft>
              <a:buSzPts val="1200"/>
              <a:buChar char="■"/>
              <a:defRPr sz="2400"/>
            </a:lvl6pPr>
            <a:lvl7pPr marL="3200400" lvl="6" indent="-304800" algn="l">
              <a:lnSpc>
                <a:spcPct val="115000"/>
              </a:lnSpc>
              <a:spcBef>
                <a:spcPts val="0"/>
              </a:spcBef>
              <a:spcAft>
                <a:spcPts val="0"/>
              </a:spcAft>
              <a:buSzPts val="1200"/>
              <a:buChar char="●"/>
              <a:defRPr sz="2400"/>
            </a:lvl7pPr>
            <a:lvl8pPr marL="3657600" lvl="7" indent="-304800" algn="l">
              <a:lnSpc>
                <a:spcPct val="115000"/>
              </a:lnSpc>
              <a:spcBef>
                <a:spcPts val="0"/>
              </a:spcBef>
              <a:spcAft>
                <a:spcPts val="0"/>
              </a:spcAft>
              <a:buSzPts val="1200"/>
              <a:buChar char="○"/>
              <a:defRPr sz="2400"/>
            </a:lvl8pPr>
            <a:lvl9pPr marL="4114800" lvl="8" indent="-304800" algn="l">
              <a:lnSpc>
                <a:spcPct val="115000"/>
              </a:lnSpc>
              <a:spcBef>
                <a:spcPts val="0"/>
              </a:spcBef>
              <a:spcAft>
                <a:spcPts val="0"/>
              </a:spcAft>
              <a:buSzPts val="1200"/>
              <a:buChar char="■"/>
              <a:defRPr sz="2400"/>
            </a:lvl9pPr>
          </a:lstStyle>
          <a:p>
            <a:endParaRPr/>
          </a:p>
        </p:txBody>
      </p:sp>
      <p:sp>
        <p:nvSpPr>
          <p:cNvPr id="241" name="Google Shape;241;g3c7dc9096bb_0_212"/>
          <p:cNvSpPr txBox="1">
            <a:spLocks noGrp="1"/>
          </p:cNvSpPr>
          <p:nvPr>
            <p:ph type="body" idx="2"/>
          </p:nvPr>
        </p:nvSpPr>
        <p:spPr>
          <a:xfrm>
            <a:off x="9664800" y="2304950"/>
            <a:ext cx="7999800" cy="68328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2801"/>
            </a:lvl1pPr>
            <a:lvl2pPr marL="914400" lvl="1" indent="-304800" algn="l">
              <a:lnSpc>
                <a:spcPct val="115000"/>
              </a:lnSpc>
              <a:spcBef>
                <a:spcPts val="0"/>
              </a:spcBef>
              <a:spcAft>
                <a:spcPts val="0"/>
              </a:spcAft>
              <a:buSzPts val="1200"/>
              <a:buChar char="○"/>
              <a:defRPr sz="2400"/>
            </a:lvl2pPr>
            <a:lvl3pPr marL="1371600" lvl="2" indent="-304800" algn="l">
              <a:lnSpc>
                <a:spcPct val="115000"/>
              </a:lnSpc>
              <a:spcBef>
                <a:spcPts val="0"/>
              </a:spcBef>
              <a:spcAft>
                <a:spcPts val="0"/>
              </a:spcAft>
              <a:buSzPts val="1200"/>
              <a:buChar char="■"/>
              <a:defRPr sz="2400"/>
            </a:lvl3pPr>
            <a:lvl4pPr marL="1828800" lvl="3" indent="-304800" algn="l">
              <a:lnSpc>
                <a:spcPct val="115000"/>
              </a:lnSpc>
              <a:spcBef>
                <a:spcPts val="0"/>
              </a:spcBef>
              <a:spcAft>
                <a:spcPts val="0"/>
              </a:spcAft>
              <a:buSzPts val="1200"/>
              <a:buChar char="●"/>
              <a:defRPr sz="2400"/>
            </a:lvl4pPr>
            <a:lvl5pPr marL="2286000" lvl="4" indent="-304800" algn="l">
              <a:lnSpc>
                <a:spcPct val="115000"/>
              </a:lnSpc>
              <a:spcBef>
                <a:spcPts val="0"/>
              </a:spcBef>
              <a:spcAft>
                <a:spcPts val="0"/>
              </a:spcAft>
              <a:buSzPts val="1200"/>
              <a:buChar char="○"/>
              <a:defRPr sz="2400"/>
            </a:lvl5pPr>
            <a:lvl6pPr marL="2743200" lvl="5" indent="-304800" algn="l">
              <a:lnSpc>
                <a:spcPct val="115000"/>
              </a:lnSpc>
              <a:spcBef>
                <a:spcPts val="0"/>
              </a:spcBef>
              <a:spcAft>
                <a:spcPts val="0"/>
              </a:spcAft>
              <a:buSzPts val="1200"/>
              <a:buChar char="■"/>
              <a:defRPr sz="2400"/>
            </a:lvl6pPr>
            <a:lvl7pPr marL="3200400" lvl="6" indent="-304800" algn="l">
              <a:lnSpc>
                <a:spcPct val="115000"/>
              </a:lnSpc>
              <a:spcBef>
                <a:spcPts val="0"/>
              </a:spcBef>
              <a:spcAft>
                <a:spcPts val="0"/>
              </a:spcAft>
              <a:buSzPts val="1200"/>
              <a:buChar char="●"/>
              <a:defRPr sz="2400"/>
            </a:lvl7pPr>
            <a:lvl8pPr marL="3657600" lvl="7" indent="-304800" algn="l">
              <a:lnSpc>
                <a:spcPct val="115000"/>
              </a:lnSpc>
              <a:spcBef>
                <a:spcPts val="0"/>
              </a:spcBef>
              <a:spcAft>
                <a:spcPts val="0"/>
              </a:spcAft>
              <a:buSzPts val="1200"/>
              <a:buChar char="○"/>
              <a:defRPr sz="2400"/>
            </a:lvl8pPr>
            <a:lvl9pPr marL="4114800" lvl="8" indent="-304800" algn="l">
              <a:lnSpc>
                <a:spcPct val="115000"/>
              </a:lnSpc>
              <a:spcBef>
                <a:spcPts val="0"/>
              </a:spcBef>
              <a:spcAft>
                <a:spcPts val="0"/>
              </a:spcAft>
              <a:buSzPts val="1200"/>
              <a:buChar char="■"/>
              <a:defRPr sz="2400"/>
            </a:lvl9pPr>
          </a:lstStyle>
          <a:p>
            <a:endParaRPr/>
          </a:p>
        </p:txBody>
      </p:sp>
      <p:sp>
        <p:nvSpPr>
          <p:cNvPr id="242" name="Google Shape;242;g3c7dc9096bb_0_212"/>
          <p:cNvSpPr txBox="1">
            <a:spLocks noGrp="1"/>
          </p:cNvSpPr>
          <p:nvPr>
            <p:ph type="sldNum" idx="12"/>
          </p:nvPr>
        </p:nvSpPr>
        <p:spPr>
          <a:xfrm>
            <a:off x="16944917" y="9326435"/>
            <a:ext cx="1097400" cy="787200"/>
          </a:xfrm>
          <a:prstGeom prst="rect">
            <a:avLst/>
          </a:prstGeom>
          <a:noFill/>
          <a:ln>
            <a:noFill/>
          </a:ln>
        </p:spPr>
        <p:txBody>
          <a:bodyPr spcFirstLastPara="1" wrap="square" lIns="91425" tIns="91425" rIns="91425" bIns="91425" anchor="ctr" anchorCtr="0">
            <a:normAutofit/>
          </a:bodyPr>
          <a:lstStyle>
            <a:lvl1pPr marL="0" lvl="0" indent="0" algn="r">
              <a:buClr>
                <a:schemeClr val="dk2"/>
              </a:buClr>
              <a:buSzPts val="1333"/>
              <a:buFont typeface="Arial"/>
              <a:buNone/>
              <a:defRPr sz="2000">
                <a:solidFill>
                  <a:schemeClr val="dk2"/>
                </a:solidFill>
                <a:latin typeface="Arial"/>
                <a:ea typeface="Arial"/>
                <a:cs typeface="Arial"/>
                <a:sym typeface="Arial"/>
              </a:defRPr>
            </a:lvl1pPr>
            <a:lvl2pPr marL="0" lvl="1" indent="0" algn="r">
              <a:buClr>
                <a:schemeClr val="dk2"/>
              </a:buClr>
              <a:buSzPts val="1333"/>
              <a:buFont typeface="Arial"/>
              <a:buNone/>
              <a:defRPr sz="2000">
                <a:solidFill>
                  <a:schemeClr val="dk2"/>
                </a:solidFill>
                <a:latin typeface="Arial"/>
                <a:ea typeface="Arial"/>
                <a:cs typeface="Arial"/>
                <a:sym typeface="Arial"/>
              </a:defRPr>
            </a:lvl2pPr>
            <a:lvl3pPr marL="0" lvl="2" indent="0" algn="r">
              <a:buClr>
                <a:schemeClr val="dk2"/>
              </a:buClr>
              <a:buSzPts val="1333"/>
              <a:buFont typeface="Arial"/>
              <a:buNone/>
              <a:defRPr sz="2000">
                <a:solidFill>
                  <a:schemeClr val="dk2"/>
                </a:solidFill>
                <a:latin typeface="Arial"/>
                <a:ea typeface="Arial"/>
                <a:cs typeface="Arial"/>
                <a:sym typeface="Arial"/>
              </a:defRPr>
            </a:lvl3pPr>
            <a:lvl4pPr marL="0" lvl="3" indent="0" algn="r">
              <a:buClr>
                <a:schemeClr val="dk2"/>
              </a:buClr>
              <a:buSzPts val="1333"/>
              <a:buFont typeface="Arial"/>
              <a:buNone/>
              <a:defRPr sz="2000">
                <a:solidFill>
                  <a:schemeClr val="dk2"/>
                </a:solidFill>
                <a:latin typeface="Arial"/>
                <a:ea typeface="Arial"/>
                <a:cs typeface="Arial"/>
                <a:sym typeface="Arial"/>
              </a:defRPr>
            </a:lvl4pPr>
            <a:lvl5pPr marL="0" lvl="4" indent="0" algn="r">
              <a:buClr>
                <a:schemeClr val="dk2"/>
              </a:buClr>
              <a:buSzPts val="1333"/>
              <a:buFont typeface="Arial"/>
              <a:buNone/>
              <a:defRPr sz="2000">
                <a:solidFill>
                  <a:schemeClr val="dk2"/>
                </a:solidFill>
                <a:latin typeface="Arial"/>
                <a:ea typeface="Arial"/>
                <a:cs typeface="Arial"/>
                <a:sym typeface="Arial"/>
              </a:defRPr>
            </a:lvl5pPr>
            <a:lvl6pPr marL="0" lvl="5" indent="0" algn="r">
              <a:buClr>
                <a:schemeClr val="dk2"/>
              </a:buClr>
              <a:buSzPts val="1333"/>
              <a:buFont typeface="Arial"/>
              <a:buNone/>
              <a:defRPr sz="2000">
                <a:solidFill>
                  <a:schemeClr val="dk2"/>
                </a:solidFill>
                <a:latin typeface="Arial"/>
                <a:ea typeface="Arial"/>
                <a:cs typeface="Arial"/>
                <a:sym typeface="Arial"/>
              </a:defRPr>
            </a:lvl6pPr>
            <a:lvl7pPr marL="0" lvl="6" indent="0" algn="r">
              <a:buClr>
                <a:schemeClr val="dk2"/>
              </a:buClr>
              <a:buSzPts val="1333"/>
              <a:buFont typeface="Arial"/>
              <a:buNone/>
              <a:defRPr sz="2000">
                <a:solidFill>
                  <a:schemeClr val="dk2"/>
                </a:solidFill>
                <a:latin typeface="Arial"/>
                <a:ea typeface="Arial"/>
                <a:cs typeface="Arial"/>
                <a:sym typeface="Arial"/>
              </a:defRPr>
            </a:lvl7pPr>
            <a:lvl8pPr marL="0" lvl="7" indent="0" algn="r">
              <a:buClr>
                <a:schemeClr val="dk2"/>
              </a:buClr>
              <a:buSzPts val="1333"/>
              <a:buFont typeface="Arial"/>
              <a:buNone/>
              <a:defRPr sz="2000">
                <a:solidFill>
                  <a:schemeClr val="dk2"/>
                </a:solidFill>
                <a:latin typeface="Arial"/>
                <a:ea typeface="Arial"/>
                <a:cs typeface="Arial"/>
                <a:sym typeface="Arial"/>
              </a:defRPr>
            </a:lvl8pPr>
            <a:lvl9pPr marL="0" lvl="8" indent="0" algn="r">
              <a:buClr>
                <a:schemeClr val="dk2"/>
              </a:buClr>
              <a:buSzPts val="1333"/>
              <a:buFont typeface="Arial"/>
              <a:buNone/>
              <a:defRPr sz="2000">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43"/>
        <p:cNvGrpSpPr/>
        <p:nvPr/>
      </p:nvGrpSpPr>
      <p:grpSpPr>
        <a:xfrm>
          <a:off x="0" y="0"/>
          <a:ext cx="0" cy="0"/>
          <a:chOff x="0" y="0"/>
          <a:chExt cx="0" cy="0"/>
        </a:xfrm>
      </p:grpSpPr>
      <p:sp>
        <p:nvSpPr>
          <p:cNvPr id="244" name="Google Shape;244;g3c7dc9096bb_0_217"/>
          <p:cNvSpPr txBox="1">
            <a:spLocks noGrp="1"/>
          </p:cNvSpPr>
          <p:nvPr>
            <p:ph type="title"/>
          </p:nvPr>
        </p:nvSpPr>
        <p:spPr>
          <a:xfrm>
            <a:off x="623400" y="890051"/>
            <a:ext cx="17041200" cy="11454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45" name="Google Shape;245;g3c7dc9096bb_0_217"/>
          <p:cNvSpPr txBox="1">
            <a:spLocks noGrp="1"/>
          </p:cNvSpPr>
          <p:nvPr>
            <p:ph type="sldNum" idx="12"/>
          </p:nvPr>
        </p:nvSpPr>
        <p:spPr>
          <a:xfrm>
            <a:off x="16944917" y="9326435"/>
            <a:ext cx="1097400" cy="787200"/>
          </a:xfrm>
          <a:prstGeom prst="rect">
            <a:avLst/>
          </a:prstGeom>
          <a:noFill/>
          <a:ln>
            <a:noFill/>
          </a:ln>
        </p:spPr>
        <p:txBody>
          <a:bodyPr spcFirstLastPara="1" wrap="square" lIns="91425" tIns="91425" rIns="91425" bIns="91425" anchor="ctr" anchorCtr="0">
            <a:normAutofit/>
          </a:bodyPr>
          <a:lstStyle>
            <a:lvl1pPr marL="0" lvl="0" indent="0" algn="r">
              <a:buClr>
                <a:schemeClr val="dk2"/>
              </a:buClr>
              <a:buSzPts val="1333"/>
              <a:buFont typeface="Arial"/>
              <a:buNone/>
              <a:defRPr sz="2000">
                <a:solidFill>
                  <a:schemeClr val="dk2"/>
                </a:solidFill>
                <a:latin typeface="Arial"/>
                <a:ea typeface="Arial"/>
                <a:cs typeface="Arial"/>
                <a:sym typeface="Arial"/>
              </a:defRPr>
            </a:lvl1pPr>
            <a:lvl2pPr marL="0" lvl="1" indent="0" algn="r">
              <a:buClr>
                <a:schemeClr val="dk2"/>
              </a:buClr>
              <a:buSzPts val="1333"/>
              <a:buFont typeface="Arial"/>
              <a:buNone/>
              <a:defRPr sz="2000">
                <a:solidFill>
                  <a:schemeClr val="dk2"/>
                </a:solidFill>
                <a:latin typeface="Arial"/>
                <a:ea typeface="Arial"/>
                <a:cs typeface="Arial"/>
                <a:sym typeface="Arial"/>
              </a:defRPr>
            </a:lvl2pPr>
            <a:lvl3pPr marL="0" lvl="2" indent="0" algn="r">
              <a:buClr>
                <a:schemeClr val="dk2"/>
              </a:buClr>
              <a:buSzPts val="1333"/>
              <a:buFont typeface="Arial"/>
              <a:buNone/>
              <a:defRPr sz="2000">
                <a:solidFill>
                  <a:schemeClr val="dk2"/>
                </a:solidFill>
                <a:latin typeface="Arial"/>
                <a:ea typeface="Arial"/>
                <a:cs typeface="Arial"/>
                <a:sym typeface="Arial"/>
              </a:defRPr>
            </a:lvl3pPr>
            <a:lvl4pPr marL="0" lvl="3" indent="0" algn="r">
              <a:buClr>
                <a:schemeClr val="dk2"/>
              </a:buClr>
              <a:buSzPts val="1333"/>
              <a:buFont typeface="Arial"/>
              <a:buNone/>
              <a:defRPr sz="2000">
                <a:solidFill>
                  <a:schemeClr val="dk2"/>
                </a:solidFill>
                <a:latin typeface="Arial"/>
                <a:ea typeface="Arial"/>
                <a:cs typeface="Arial"/>
                <a:sym typeface="Arial"/>
              </a:defRPr>
            </a:lvl4pPr>
            <a:lvl5pPr marL="0" lvl="4" indent="0" algn="r">
              <a:buClr>
                <a:schemeClr val="dk2"/>
              </a:buClr>
              <a:buSzPts val="1333"/>
              <a:buFont typeface="Arial"/>
              <a:buNone/>
              <a:defRPr sz="2000">
                <a:solidFill>
                  <a:schemeClr val="dk2"/>
                </a:solidFill>
                <a:latin typeface="Arial"/>
                <a:ea typeface="Arial"/>
                <a:cs typeface="Arial"/>
                <a:sym typeface="Arial"/>
              </a:defRPr>
            </a:lvl5pPr>
            <a:lvl6pPr marL="0" lvl="5" indent="0" algn="r">
              <a:buClr>
                <a:schemeClr val="dk2"/>
              </a:buClr>
              <a:buSzPts val="1333"/>
              <a:buFont typeface="Arial"/>
              <a:buNone/>
              <a:defRPr sz="2000">
                <a:solidFill>
                  <a:schemeClr val="dk2"/>
                </a:solidFill>
                <a:latin typeface="Arial"/>
                <a:ea typeface="Arial"/>
                <a:cs typeface="Arial"/>
                <a:sym typeface="Arial"/>
              </a:defRPr>
            </a:lvl6pPr>
            <a:lvl7pPr marL="0" lvl="6" indent="0" algn="r">
              <a:buClr>
                <a:schemeClr val="dk2"/>
              </a:buClr>
              <a:buSzPts val="1333"/>
              <a:buFont typeface="Arial"/>
              <a:buNone/>
              <a:defRPr sz="2000">
                <a:solidFill>
                  <a:schemeClr val="dk2"/>
                </a:solidFill>
                <a:latin typeface="Arial"/>
                <a:ea typeface="Arial"/>
                <a:cs typeface="Arial"/>
                <a:sym typeface="Arial"/>
              </a:defRPr>
            </a:lvl7pPr>
            <a:lvl8pPr marL="0" lvl="7" indent="0" algn="r">
              <a:buClr>
                <a:schemeClr val="dk2"/>
              </a:buClr>
              <a:buSzPts val="1333"/>
              <a:buFont typeface="Arial"/>
              <a:buNone/>
              <a:defRPr sz="2000">
                <a:solidFill>
                  <a:schemeClr val="dk2"/>
                </a:solidFill>
                <a:latin typeface="Arial"/>
                <a:ea typeface="Arial"/>
                <a:cs typeface="Arial"/>
                <a:sym typeface="Arial"/>
              </a:defRPr>
            </a:lvl8pPr>
            <a:lvl9pPr marL="0" lvl="8" indent="0" algn="r">
              <a:buClr>
                <a:schemeClr val="dk2"/>
              </a:buClr>
              <a:buSzPts val="1333"/>
              <a:buFont typeface="Arial"/>
              <a:buNone/>
              <a:defRPr sz="2000">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46"/>
        <p:cNvGrpSpPr/>
        <p:nvPr/>
      </p:nvGrpSpPr>
      <p:grpSpPr>
        <a:xfrm>
          <a:off x="0" y="0"/>
          <a:ext cx="0" cy="0"/>
          <a:chOff x="0" y="0"/>
          <a:chExt cx="0" cy="0"/>
        </a:xfrm>
      </p:grpSpPr>
      <p:sp>
        <p:nvSpPr>
          <p:cNvPr id="247" name="Google Shape;247;g3c7dc9096bb_0_220"/>
          <p:cNvSpPr txBox="1">
            <a:spLocks noGrp="1"/>
          </p:cNvSpPr>
          <p:nvPr>
            <p:ph type="title"/>
          </p:nvPr>
        </p:nvSpPr>
        <p:spPr>
          <a:xfrm>
            <a:off x="623400" y="1111200"/>
            <a:ext cx="5616000" cy="15114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SzPts val="2400"/>
              <a:buNone/>
              <a:defRPr sz="4800"/>
            </a:lvl1pPr>
            <a:lvl2pPr lvl="1" algn="l">
              <a:lnSpc>
                <a:spcPct val="100000"/>
              </a:lnSpc>
              <a:spcBef>
                <a:spcPts val="0"/>
              </a:spcBef>
              <a:spcAft>
                <a:spcPts val="0"/>
              </a:spcAft>
              <a:buSzPts val="2400"/>
              <a:buNone/>
              <a:defRPr sz="4800"/>
            </a:lvl2pPr>
            <a:lvl3pPr lvl="2" algn="l">
              <a:lnSpc>
                <a:spcPct val="100000"/>
              </a:lnSpc>
              <a:spcBef>
                <a:spcPts val="0"/>
              </a:spcBef>
              <a:spcAft>
                <a:spcPts val="0"/>
              </a:spcAft>
              <a:buSzPts val="2400"/>
              <a:buNone/>
              <a:defRPr sz="4800"/>
            </a:lvl3pPr>
            <a:lvl4pPr lvl="3" algn="l">
              <a:lnSpc>
                <a:spcPct val="100000"/>
              </a:lnSpc>
              <a:spcBef>
                <a:spcPts val="0"/>
              </a:spcBef>
              <a:spcAft>
                <a:spcPts val="0"/>
              </a:spcAft>
              <a:buSzPts val="2400"/>
              <a:buNone/>
              <a:defRPr sz="4800"/>
            </a:lvl4pPr>
            <a:lvl5pPr lvl="4" algn="l">
              <a:lnSpc>
                <a:spcPct val="100000"/>
              </a:lnSpc>
              <a:spcBef>
                <a:spcPts val="0"/>
              </a:spcBef>
              <a:spcAft>
                <a:spcPts val="0"/>
              </a:spcAft>
              <a:buSzPts val="2400"/>
              <a:buNone/>
              <a:defRPr sz="4800"/>
            </a:lvl5pPr>
            <a:lvl6pPr lvl="5" algn="l">
              <a:lnSpc>
                <a:spcPct val="100000"/>
              </a:lnSpc>
              <a:spcBef>
                <a:spcPts val="0"/>
              </a:spcBef>
              <a:spcAft>
                <a:spcPts val="0"/>
              </a:spcAft>
              <a:buSzPts val="2400"/>
              <a:buNone/>
              <a:defRPr sz="4800"/>
            </a:lvl6pPr>
            <a:lvl7pPr lvl="6" algn="l">
              <a:lnSpc>
                <a:spcPct val="100000"/>
              </a:lnSpc>
              <a:spcBef>
                <a:spcPts val="0"/>
              </a:spcBef>
              <a:spcAft>
                <a:spcPts val="0"/>
              </a:spcAft>
              <a:buSzPts val="2400"/>
              <a:buNone/>
              <a:defRPr sz="4800"/>
            </a:lvl7pPr>
            <a:lvl8pPr lvl="7" algn="l">
              <a:lnSpc>
                <a:spcPct val="100000"/>
              </a:lnSpc>
              <a:spcBef>
                <a:spcPts val="0"/>
              </a:spcBef>
              <a:spcAft>
                <a:spcPts val="0"/>
              </a:spcAft>
              <a:buSzPts val="2400"/>
              <a:buNone/>
              <a:defRPr sz="4800"/>
            </a:lvl8pPr>
            <a:lvl9pPr lvl="8" algn="l">
              <a:lnSpc>
                <a:spcPct val="100000"/>
              </a:lnSpc>
              <a:spcBef>
                <a:spcPts val="0"/>
              </a:spcBef>
              <a:spcAft>
                <a:spcPts val="0"/>
              </a:spcAft>
              <a:buSzPts val="2400"/>
              <a:buNone/>
              <a:defRPr sz="4800"/>
            </a:lvl9pPr>
          </a:lstStyle>
          <a:p>
            <a:endParaRPr/>
          </a:p>
        </p:txBody>
      </p:sp>
      <p:sp>
        <p:nvSpPr>
          <p:cNvPr id="248" name="Google Shape;248;g3c7dc9096bb_0_220"/>
          <p:cNvSpPr txBox="1">
            <a:spLocks noGrp="1"/>
          </p:cNvSpPr>
          <p:nvPr>
            <p:ph type="body" idx="1"/>
          </p:nvPr>
        </p:nvSpPr>
        <p:spPr>
          <a:xfrm>
            <a:off x="623400" y="2779200"/>
            <a:ext cx="5616000" cy="6358800"/>
          </a:xfrm>
          <a:prstGeom prst="rect">
            <a:avLst/>
          </a:prstGeom>
          <a:noFill/>
          <a:ln>
            <a:noFill/>
          </a:ln>
        </p:spPr>
        <p:txBody>
          <a:bodyPr spcFirstLastPara="1" wrap="square" lIns="91425" tIns="91425" rIns="91425" bIns="91425" anchor="t" anchorCtr="0">
            <a:normAutofit/>
          </a:bodyPr>
          <a:lstStyle>
            <a:lvl1pPr marL="457200" lvl="0" indent="-304800" algn="l">
              <a:lnSpc>
                <a:spcPct val="115000"/>
              </a:lnSpc>
              <a:spcBef>
                <a:spcPts val="0"/>
              </a:spcBef>
              <a:spcAft>
                <a:spcPts val="0"/>
              </a:spcAft>
              <a:buSzPts val="1200"/>
              <a:buChar char="●"/>
              <a:defRPr sz="2400"/>
            </a:lvl1pPr>
            <a:lvl2pPr marL="914400" lvl="1" indent="-304800" algn="l">
              <a:lnSpc>
                <a:spcPct val="115000"/>
              </a:lnSpc>
              <a:spcBef>
                <a:spcPts val="0"/>
              </a:spcBef>
              <a:spcAft>
                <a:spcPts val="0"/>
              </a:spcAft>
              <a:buSzPts val="1200"/>
              <a:buChar char="○"/>
              <a:defRPr sz="2400"/>
            </a:lvl2pPr>
            <a:lvl3pPr marL="1371600" lvl="2" indent="-304800" algn="l">
              <a:lnSpc>
                <a:spcPct val="115000"/>
              </a:lnSpc>
              <a:spcBef>
                <a:spcPts val="0"/>
              </a:spcBef>
              <a:spcAft>
                <a:spcPts val="0"/>
              </a:spcAft>
              <a:buSzPts val="1200"/>
              <a:buChar char="■"/>
              <a:defRPr sz="2400"/>
            </a:lvl3pPr>
            <a:lvl4pPr marL="1828800" lvl="3" indent="-304800" algn="l">
              <a:lnSpc>
                <a:spcPct val="115000"/>
              </a:lnSpc>
              <a:spcBef>
                <a:spcPts val="0"/>
              </a:spcBef>
              <a:spcAft>
                <a:spcPts val="0"/>
              </a:spcAft>
              <a:buSzPts val="1200"/>
              <a:buChar char="●"/>
              <a:defRPr sz="2400"/>
            </a:lvl4pPr>
            <a:lvl5pPr marL="2286000" lvl="4" indent="-304800" algn="l">
              <a:lnSpc>
                <a:spcPct val="115000"/>
              </a:lnSpc>
              <a:spcBef>
                <a:spcPts val="0"/>
              </a:spcBef>
              <a:spcAft>
                <a:spcPts val="0"/>
              </a:spcAft>
              <a:buSzPts val="1200"/>
              <a:buChar char="○"/>
              <a:defRPr sz="2400"/>
            </a:lvl5pPr>
            <a:lvl6pPr marL="2743200" lvl="5" indent="-304800" algn="l">
              <a:lnSpc>
                <a:spcPct val="115000"/>
              </a:lnSpc>
              <a:spcBef>
                <a:spcPts val="0"/>
              </a:spcBef>
              <a:spcAft>
                <a:spcPts val="0"/>
              </a:spcAft>
              <a:buSzPts val="1200"/>
              <a:buChar char="■"/>
              <a:defRPr sz="2400"/>
            </a:lvl6pPr>
            <a:lvl7pPr marL="3200400" lvl="6" indent="-304800" algn="l">
              <a:lnSpc>
                <a:spcPct val="115000"/>
              </a:lnSpc>
              <a:spcBef>
                <a:spcPts val="0"/>
              </a:spcBef>
              <a:spcAft>
                <a:spcPts val="0"/>
              </a:spcAft>
              <a:buSzPts val="1200"/>
              <a:buChar char="●"/>
              <a:defRPr sz="2400"/>
            </a:lvl7pPr>
            <a:lvl8pPr marL="3657600" lvl="7" indent="-304800" algn="l">
              <a:lnSpc>
                <a:spcPct val="115000"/>
              </a:lnSpc>
              <a:spcBef>
                <a:spcPts val="0"/>
              </a:spcBef>
              <a:spcAft>
                <a:spcPts val="0"/>
              </a:spcAft>
              <a:buSzPts val="1200"/>
              <a:buChar char="○"/>
              <a:defRPr sz="2400"/>
            </a:lvl8pPr>
            <a:lvl9pPr marL="4114800" lvl="8" indent="-304800" algn="l">
              <a:lnSpc>
                <a:spcPct val="115000"/>
              </a:lnSpc>
              <a:spcBef>
                <a:spcPts val="0"/>
              </a:spcBef>
              <a:spcAft>
                <a:spcPts val="0"/>
              </a:spcAft>
              <a:buSzPts val="1200"/>
              <a:buChar char="■"/>
              <a:defRPr sz="2400"/>
            </a:lvl9pPr>
          </a:lstStyle>
          <a:p>
            <a:endParaRPr/>
          </a:p>
        </p:txBody>
      </p:sp>
      <p:sp>
        <p:nvSpPr>
          <p:cNvPr id="249" name="Google Shape;249;g3c7dc9096bb_0_220"/>
          <p:cNvSpPr txBox="1">
            <a:spLocks noGrp="1"/>
          </p:cNvSpPr>
          <p:nvPr>
            <p:ph type="sldNum" idx="12"/>
          </p:nvPr>
        </p:nvSpPr>
        <p:spPr>
          <a:xfrm>
            <a:off x="16944917" y="9326435"/>
            <a:ext cx="1097400" cy="787200"/>
          </a:xfrm>
          <a:prstGeom prst="rect">
            <a:avLst/>
          </a:prstGeom>
          <a:noFill/>
          <a:ln>
            <a:noFill/>
          </a:ln>
        </p:spPr>
        <p:txBody>
          <a:bodyPr spcFirstLastPara="1" wrap="square" lIns="91425" tIns="91425" rIns="91425" bIns="91425" anchor="ctr" anchorCtr="0">
            <a:normAutofit/>
          </a:bodyPr>
          <a:lstStyle>
            <a:lvl1pPr marL="0" lvl="0" indent="0" algn="r">
              <a:buClr>
                <a:schemeClr val="dk2"/>
              </a:buClr>
              <a:buSzPts val="1333"/>
              <a:buFont typeface="Arial"/>
              <a:buNone/>
              <a:defRPr sz="2000">
                <a:solidFill>
                  <a:schemeClr val="dk2"/>
                </a:solidFill>
                <a:latin typeface="Arial"/>
                <a:ea typeface="Arial"/>
                <a:cs typeface="Arial"/>
                <a:sym typeface="Arial"/>
              </a:defRPr>
            </a:lvl1pPr>
            <a:lvl2pPr marL="0" lvl="1" indent="0" algn="r">
              <a:buClr>
                <a:schemeClr val="dk2"/>
              </a:buClr>
              <a:buSzPts val="1333"/>
              <a:buFont typeface="Arial"/>
              <a:buNone/>
              <a:defRPr sz="2000">
                <a:solidFill>
                  <a:schemeClr val="dk2"/>
                </a:solidFill>
                <a:latin typeface="Arial"/>
                <a:ea typeface="Arial"/>
                <a:cs typeface="Arial"/>
                <a:sym typeface="Arial"/>
              </a:defRPr>
            </a:lvl2pPr>
            <a:lvl3pPr marL="0" lvl="2" indent="0" algn="r">
              <a:buClr>
                <a:schemeClr val="dk2"/>
              </a:buClr>
              <a:buSzPts val="1333"/>
              <a:buFont typeface="Arial"/>
              <a:buNone/>
              <a:defRPr sz="2000">
                <a:solidFill>
                  <a:schemeClr val="dk2"/>
                </a:solidFill>
                <a:latin typeface="Arial"/>
                <a:ea typeface="Arial"/>
                <a:cs typeface="Arial"/>
                <a:sym typeface="Arial"/>
              </a:defRPr>
            </a:lvl3pPr>
            <a:lvl4pPr marL="0" lvl="3" indent="0" algn="r">
              <a:buClr>
                <a:schemeClr val="dk2"/>
              </a:buClr>
              <a:buSzPts val="1333"/>
              <a:buFont typeface="Arial"/>
              <a:buNone/>
              <a:defRPr sz="2000">
                <a:solidFill>
                  <a:schemeClr val="dk2"/>
                </a:solidFill>
                <a:latin typeface="Arial"/>
                <a:ea typeface="Arial"/>
                <a:cs typeface="Arial"/>
                <a:sym typeface="Arial"/>
              </a:defRPr>
            </a:lvl4pPr>
            <a:lvl5pPr marL="0" lvl="4" indent="0" algn="r">
              <a:buClr>
                <a:schemeClr val="dk2"/>
              </a:buClr>
              <a:buSzPts val="1333"/>
              <a:buFont typeface="Arial"/>
              <a:buNone/>
              <a:defRPr sz="2000">
                <a:solidFill>
                  <a:schemeClr val="dk2"/>
                </a:solidFill>
                <a:latin typeface="Arial"/>
                <a:ea typeface="Arial"/>
                <a:cs typeface="Arial"/>
                <a:sym typeface="Arial"/>
              </a:defRPr>
            </a:lvl5pPr>
            <a:lvl6pPr marL="0" lvl="5" indent="0" algn="r">
              <a:buClr>
                <a:schemeClr val="dk2"/>
              </a:buClr>
              <a:buSzPts val="1333"/>
              <a:buFont typeface="Arial"/>
              <a:buNone/>
              <a:defRPr sz="2000">
                <a:solidFill>
                  <a:schemeClr val="dk2"/>
                </a:solidFill>
                <a:latin typeface="Arial"/>
                <a:ea typeface="Arial"/>
                <a:cs typeface="Arial"/>
                <a:sym typeface="Arial"/>
              </a:defRPr>
            </a:lvl6pPr>
            <a:lvl7pPr marL="0" lvl="6" indent="0" algn="r">
              <a:buClr>
                <a:schemeClr val="dk2"/>
              </a:buClr>
              <a:buSzPts val="1333"/>
              <a:buFont typeface="Arial"/>
              <a:buNone/>
              <a:defRPr sz="2000">
                <a:solidFill>
                  <a:schemeClr val="dk2"/>
                </a:solidFill>
                <a:latin typeface="Arial"/>
                <a:ea typeface="Arial"/>
                <a:cs typeface="Arial"/>
                <a:sym typeface="Arial"/>
              </a:defRPr>
            </a:lvl7pPr>
            <a:lvl8pPr marL="0" lvl="7" indent="0" algn="r">
              <a:buClr>
                <a:schemeClr val="dk2"/>
              </a:buClr>
              <a:buSzPts val="1333"/>
              <a:buFont typeface="Arial"/>
              <a:buNone/>
              <a:defRPr sz="2000">
                <a:solidFill>
                  <a:schemeClr val="dk2"/>
                </a:solidFill>
                <a:latin typeface="Arial"/>
                <a:ea typeface="Arial"/>
                <a:cs typeface="Arial"/>
                <a:sym typeface="Arial"/>
              </a:defRPr>
            </a:lvl8pPr>
            <a:lvl9pPr marL="0" lvl="8" indent="0" algn="r">
              <a:buClr>
                <a:schemeClr val="dk2"/>
              </a:buClr>
              <a:buSzPts val="1333"/>
              <a:buFont typeface="Arial"/>
              <a:buNone/>
              <a:defRPr sz="2000">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250"/>
        <p:cNvGrpSpPr/>
        <p:nvPr/>
      </p:nvGrpSpPr>
      <p:grpSpPr>
        <a:xfrm>
          <a:off x="0" y="0"/>
          <a:ext cx="0" cy="0"/>
          <a:chOff x="0" y="0"/>
          <a:chExt cx="0" cy="0"/>
        </a:xfrm>
      </p:grpSpPr>
      <p:sp>
        <p:nvSpPr>
          <p:cNvPr id="251" name="Google Shape;251;g3c7dc9096bb_0_224"/>
          <p:cNvSpPr txBox="1">
            <a:spLocks noGrp="1"/>
          </p:cNvSpPr>
          <p:nvPr>
            <p:ph type="title"/>
          </p:nvPr>
        </p:nvSpPr>
        <p:spPr>
          <a:xfrm>
            <a:off x="980501" y="900300"/>
            <a:ext cx="12735600" cy="8181600"/>
          </a:xfrm>
          <a:prstGeom prst="rect">
            <a:avLst/>
          </a:prstGeom>
          <a:noFill/>
          <a:ln>
            <a:noFill/>
          </a:ln>
        </p:spPr>
        <p:txBody>
          <a:bodyPr spcFirstLastPara="1" wrap="square" lIns="91425" tIns="91425" rIns="91425" bIns="91425" anchor="ctr" anchorCtr="0">
            <a:normAutofit/>
          </a:bodyPr>
          <a:lstStyle>
            <a:lvl1pPr lvl="0" algn="l">
              <a:lnSpc>
                <a:spcPct val="100000"/>
              </a:lnSpc>
              <a:spcBef>
                <a:spcPts val="0"/>
              </a:spcBef>
              <a:spcAft>
                <a:spcPts val="0"/>
              </a:spcAft>
              <a:buSzPts val="4800"/>
              <a:buNone/>
              <a:defRPr sz="9600"/>
            </a:lvl1pPr>
            <a:lvl2pPr lvl="1" algn="l">
              <a:lnSpc>
                <a:spcPct val="100000"/>
              </a:lnSpc>
              <a:spcBef>
                <a:spcPts val="0"/>
              </a:spcBef>
              <a:spcAft>
                <a:spcPts val="0"/>
              </a:spcAft>
              <a:buSzPts val="4800"/>
              <a:buNone/>
              <a:defRPr sz="9600"/>
            </a:lvl2pPr>
            <a:lvl3pPr lvl="2" algn="l">
              <a:lnSpc>
                <a:spcPct val="100000"/>
              </a:lnSpc>
              <a:spcBef>
                <a:spcPts val="0"/>
              </a:spcBef>
              <a:spcAft>
                <a:spcPts val="0"/>
              </a:spcAft>
              <a:buSzPts val="4800"/>
              <a:buNone/>
              <a:defRPr sz="9600"/>
            </a:lvl3pPr>
            <a:lvl4pPr lvl="3" algn="l">
              <a:lnSpc>
                <a:spcPct val="100000"/>
              </a:lnSpc>
              <a:spcBef>
                <a:spcPts val="0"/>
              </a:spcBef>
              <a:spcAft>
                <a:spcPts val="0"/>
              </a:spcAft>
              <a:buSzPts val="4800"/>
              <a:buNone/>
              <a:defRPr sz="9600"/>
            </a:lvl4pPr>
            <a:lvl5pPr lvl="4" algn="l">
              <a:lnSpc>
                <a:spcPct val="100000"/>
              </a:lnSpc>
              <a:spcBef>
                <a:spcPts val="0"/>
              </a:spcBef>
              <a:spcAft>
                <a:spcPts val="0"/>
              </a:spcAft>
              <a:buSzPts val="4800"/>
              <a:buNone/>
              <a:defRPr sz="9600"/>
            </a:lvl5pPr>
            <a:lvl6pPr lvl="5" algn="l">
              <a:lnSpc>
                <a:spcPct val="100000"/>
              </a:lnSpc>
              <a:spcBef>
                <a:spcPts val="0"/>
              </a:spcBef>
              <a:spcAft>
                <a:spcPts val="0"/>
              </a:spcAft>
              <a:buSzPts val="4800"/>
              <a:buNone/>
              <a:defRPr sz="9600"/>
            </a:lvl6pPr>
            <a:lvl7pPr lvl="6" algn="l">
              <a:lnSpc>
                <a:spcPct val="100000"/>
              </a:lnSpc>
              <a:spcBef>
                <a:spcPts val="0"/>
              </a:spcBef>
              <a:spcAft>
                <a:spcPts val="0"/>
              </a:spcAft>
              <a:buSzPts val="4800"/>
              <a:buNone/>
              <a:defRPr sz="9600"/>
            </a:lvl7pPr>
            <a:lvl8pPr lvl="7" algn="l">
              <a:lnSpc>
                <a:spcPct val="100000"/>
              </a:lnSpc>
              <a:spcBef>
                <a:spcPts val="0"/>
              </a:spcBef>
              <a:spcAft>
                <a:spcPts val="0"/>
              </a:spcAft>
              <a:buSzPts val="4800"/>
              <a:buNone/>
              <a:defRPr sz="9600"/>
            </a:lvl8pPr>
            <a:lvl9pPr lvl="8" algn="l">
              <a:lnSpc>
                <a:spcPct val="100000"/>
              </a:lnSpc>
              <a:spcBef>
                <a:spcPts val="0"/>
              </a:spcBef>
              <a:spcAft>
                <a:spcPts val="0"/>
              </a:spcAft>
              <a:buSzPts val="4800"/>
              <a:buNone/>
              <a:defRPr sz="9600"/>
            </a:lvl9pPr>
          </a:lstStyle>
          <a:p>
            <a:endParaRPr/>
          </a:p>
        </p:txBody>
      </p:sp>
      <p:sp>
        <p:nvSpPr>
          <p:cNvPr id="252" name="Google Shape;252;g3c7dc9096bb_0_224"/>
          <p:cNvSpPr txBox="1">
            <a:spLocks noGrp="1"/>
          </p:cNvSpPr>
          <p:nvPr>
            <p:ph type="sldNum" idx="12"/>
          </p:nvPr>
        </p:nvSpPr>
        <p:spPr>
          <a:xfrm>
            <a:off x="16944917" y="9326435"/>
            <a:ext cx="1097400" cy="787200"/>
          </a:xfrm>
          <a:prstGeom prst="rect">
            <a:avLst/>
          </a:prstGeom>
          <a:noFill/>
          <a:ln>
            <a:noFill/>
          </a:ln>
        </p:spPr>
        <p:txBody>
          <a:bodyPr spcFirstLastPara="1" wrap="square" lIns="91425" tIns="91425" rIns="91425" bIns="91425" anchor="ctr" anchorCtr="0">
            <a:normAutofit/>
          </a:bodyPr>
          <a:lstStyle>
            <a:lvl1pPr marL="0" lvl="0" indent="0" algn="r">
              <a:buClr>
                <a:schemeClr val="dk2"/>
              </a:buClr>
              <a:buSzPts val="1333"/>
              <a:buFont typeface="Arial"/>
              <a:buNone/>
              <a:defRPr sz="2000">
                <a:solidFill>
                  <a:schemeClr val="dk2"/>
                </a:solidFill>
                <a:latin typeface="Arial"/>
                <a:ea typeface="Arial"/>
                <a:cs typeface="Arial"/>
                <a:sym typeface="Arial"/>
              </a:defRPr>
            </a:lvl1pPr>
            <a:lvl2pPr marL="0" lvl="1" indent="0" algn="r">
              <a:buClr>
                <a:schemeClr val="dk2"/>
              </a:buClr>
              <a:buSzPts val="1333"/>
              <a:buFont typeface="Arial"/>
              <a:buNone/>
              <a:defRPr sz="2000">
                <a:solidFill>
                  <a:schemeClr val="dk2"/>
                </a:solidFill>
                <a:latin typeface="Arial"/>
                <a:ea typeface="Arial"/>
                <a:cs typeface="Arial"/>
                <a:sym typeface="Arial"/>
              </a:defRPr>
            </a:lvl2pPr>
            <a:lvl3pPr marL="0" lvl="2" indent="0" algn="r">
              <a:buClr>
                <a:schemeClr val="dk2"/>
              </a:buClr>
              <a:buSzPts val="1333"/>
              <a:buFont typeface="Arial"/>
              <a:buNone/>
              <a:defRPr sz="2000">
                <a:solidFill>
                  <a:schemeClr val="dk2"/>
                </a:solidFill>
                <a:latin typeface="Arial"/>
                <a:ea typeface="Arial"/>
                <a:cs typeface="Arial"/>
                <a:sym typeface="Arial"/>
              </a:defRPr>
            </a:lvl3pPr>
            <a:lvl4pPr marL="0" lvl="3" indent="0" algn="r">
              <a:buClr>
                <a:schemeClr val="dk2"/>
              </a:buClr>
              <a:buSzPts val="1333"/>
              <a:buFont typeface="Arial"/>
              <a:buNone/>
              <a:defRPr sz="2000">
                <a:solidFill>
                  <a:schemeClr val="dk2"/>
                </a:solidFill>
                <a:latin typeface="Arial"/>
                <a:ea typeface="Arial"/>
                <a:cs typeface="Arial"/>
                <a:sym typeface="Arial"/>
              </a:defRPr>
            </a:lvl4pPr>
            <a:lvl5pPr marL="0" lvl="4" indent="0" algn="r">
              <a:buClr>
                <a:schemeClr val="dk2"/>
              </a:buClr>
              <a:buSzPts val="1333"/>
              <a:buFont typeface="Arial"/>
              <a:buNone/>
              <a:defRPr sz="2000">
                <a:solidFill>
                  <a:schemeClr val="dk2"/>
                </a:solidFill>
                <a:latin typeface="Arial"/>
                <a:ea typeface="Arial"/>
                <a:cs typeface="Arial"/>
                <a:sym typeface="Arial"/>
              </a:defRPr>
            </a:lvl5pPr>
            <a:lvl6pPr marL="0" lvl="5" indent="0" algn="r">
              <a:buClr>
                <a:schemeClr val="dk2"/>
              </a:buClr>
              <a:buSzPts val="1333"/>
              <a:buFont typeface="Arial"/>
              <a:buNone/>
              <a:defRPr sz="2000">
                <a:solidFill>
                  <a:schemeClr val="dk2"/>
                </a:solidFill>
                <a:latin typeface="Arial"/>
                <a:ea typeface="Arial"/>
                <a:cs typeface="Arial"/>
                <a:sym typeface="Arial"/>
              </a:defRPr>
            </a:lvl6pPr>
            <a:lvl7pPr marL="0" lvl="6" indent="0" algn="r">
              <a:buClr>
                <a:schemeClr val="dk2"/>
              </a:buClr>
              <a:buSzPts val="1333"/>
              <a:buFont typeface="Arial"/>
              <a:buNone/>
              <a:defRPr sz="2000">
                <a:solidFill>
                  <a:schemeClr val="dk2"/>
                </a:solidFill>
                <a:latin typeface="Arial"/>
                <a:ea typeface="Arial"/>
                <a:cs typeface="Arial"/>
                <a:sym typeface="Arial"/>
              </a:defRPr>
            </a:lvl7pPr>
            <a:lvl8pPr marL="0" lvl="7" indent="0" algn="r">
              <a:buClr>
                <a:schemeClr val="dk2"/>
              </a:buClr>
              <a:buSzPts val="1333"/>
              <a:buFont typeface="Arial"/>
              <a:buNone/>
              <a:defRPr sz="2000">
                <a:solidFill>
                  <a:schemeClr val="dk2"/>
                </a:solidFill>
                <a:latin typeface="Arial"/>
                <a:ea typeface="Arial"/>
                <a:cs typeface="Arial"/>
                <a:sym typeface="Arial"/>
              </a:defRPr>
            </a:lvl8pPr>
            <a:lvl9pPr marL="0" lvl="8" indent="0" algn="r">
              <a:buClr>
                <a:schemeClr val="dk2"/>
              </a:buClr>
              <a:buSzPts val="1333"/>
              <a:buFont typeface="Arial"/>
              <a:buNone/>
              <a:defRPr sz="2000">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253"/>
        <p:cNvGrpSpPr/>
        <p:nvPr/>
      </p:nvGrpSpPr>
      <p:grpSpPr>
        <a:xfrm>
          <a:off x="0" y="0"/>
          <a:ext cx="0" cy="0"/>
          <a:chOff x="0" y="0"/>
          <a:chExt cx="0" cy="0"/>
        </a:xfrm>
      </p:grpSpPr>
      <p:sp>
        <p:nvSpPr>
          <p:cNvPr id="254" name="Google Shape;254;g3c7dc9096bb_0_227"/>
          <p:cNvSpPr/>
          <p:nvPr/>
        </p:nvSpPr>
        <p:spPr>
          <a:xfrm>
            <a:off x="9144000" y="-251"/>
            <a:ext cx="9144000" cy="10287000"/>
          </a:xfrm>
          <a:prstGeom prst="rect">
            <a:avLst/>
          </a:prstGeom>
          <a:solidFill>
            <a:schemeClr val="lt2"/>
          </a:solidFill>
          <a:ln>
            <a:noFill/>
          </a:ln>
        </p:spPr>
        <p:txBody>
          <a:bodyPr spcFirstLastPara="1" wrap="square" lIns="182850" tIns="182850" rIns="182850" bIns="182850" anchor="ctr" anchorCtr="0">
            <a:noAutofit/>
          </a:bodyPr>
          <a:lstStyle/>
          <a:p>
            <a:pPr marL="0" marR="0" lvl="0" indent="0" algn="l" rtl="0">
              <a:spcBef>
                <a:spcPts val="0"/>
              </a:spcBef>
              <a:spcAft>
                <a:spcPts val="0"/>
              </a:spcAft>
              <a:buClr>
                <a:schemeClr val="dk1"/>
              </a:buClr>
              <a:buSzPts val="2400"/>
              <a:buFont typeface="Arial"/>
              <a:buNone/>
            </a:pPr>
            <a:endParaRPr sz="3600">
              <a:solidFill>
                <a:schemeClr val="dk1"/>
              </a:solidFill>
              <a:latin typeface="Arial"/>
              <a:ea typeface="Arial"/>
              <a:cs typeface="Arial"/>
              <a:sym typeface="Arial"/>
            </a:endParaRPr>
          </a:p>
        </p:txBody>
      </p:sp>
      <p:sp>
        <p:nvSpPr>
          <p:cNvPr id="255" name="Google Shape;255;g3c7dc9096bb_0_227"/>
          <p:cNvSpPr txBox="1">
            <a:spLocks noGrp="1"/>
          </p:cNvSpPr>
          <p:nvPr>
            <p:ph type="title"/>
          </p:nvPr>
        </p:nvSpPr>
        <p:spPr>
          <a:xfrm>
            <a:off x="531000" y="2466350"/>
            <a:ext cx="8090400" cy="29646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4200"/>
              <a:buNone/>
              <a:defRPr sz="8400"/>
            </a:lvl1pPr>
            <a:lvl2pPr lvl="1" algn="ctr">
              <a:lnSpc>
                <a:spcPct val="100000"/>
              </a:lnSpc>
              <a:spcBef>
                <a:spcPts val="0"/>
              </a:spcBef>
              <a:spcAft>
                <a:spcPts val="0"/>
              </a:spcAft>
              <a:buSzPts val="4200"/>
              <a:buNone/>
              <a:defRPr sz="8400"/>
            </a:lvl2pPr>
            <a:lvl3pPr lvl="2" algn="ctr">
              <a:lnSpc>
                <a:spcPct val="100000"/>
              </a:lnSpc>
              <a:spcBef>
                <a:spcPts val="0"/>
              </a:spcBef>
              <a:spcAft>
                <a:spcPts val="0"/>
              </a:spcAft>
              <a:buSzPts val="4200"/>
              <a:buNone/>
              <a:defRPr sz="8400"/>
            </a:lvl3pPr>
            <a:lvl4pPr lvl="3" algn="ctr">
              <a:lnSpc>
                <a:spcPct val="100000"/>
              </a:lnSpc>
              <a:spcBef>
                <a:spcPts val="0"/>
              </a:spcBef>
              <a:spcAft>
                <a:spcPts val="0"/>
              </a:spcAft>
              <a:buSzPts val="4200"/>
              <a:buNone/>
              <a:defRPr sz="8400"/>
            </a:lvl4pPr>
            <a:lvl5pPr lvl="4" algn="ctr">
              <a:lnSpc>
                <a:spcPct val="100000"/>
              </a:lnSpc>
              <a:spcBef>
                <a:spcPts val="0"/>
              </a:spcBef>
              <a:spcAft>
                <a:spcPts val="0"/>
              </a:spcAft>
              <a:buSzPts val="4200"/>
              <a:buNone/>
              <a:defRPr sz="8400"/>
            </a:lvl5pPr>
            <a:lvl6pPr lvl="5" algn="ctr">
              <a:lnSpc>
                <a:spcPct val="100000"/>
              </a:lnSpc>
              <a:spcBef>
                <a:spcPts val="0"/>
              </a:spcBef>
              <a:spcAft>
                <a:spcPts val="0"/>
              </a:spcAft>
              <a:buSzPts val="4200"/>
              <a:buNone/>
              <a:defRPr sz="8400"/>
            </a:lvl6pPr>
            <a:lvl7pPr lvl="6" algn="ctr">
              <a:lnSpc>
                <a:spcPct val="100000"/>
              </a:lnSpc>
              <a:spcBef>
                <a:spcPts val="0"/>
              </a:spcBef>
              <a:spcAft>
                <a:spcPts val="0"/>
              </a:spcAft>
              <a:buSzPts val="4200"/>
              <a:buNone/>
              <a:defRPr sz="8400"/>
            </a:lvl7pPr>
            <a:lvl8pPr lvl="7" algn="ctr">
              <a:lnSpc>
                <a:spcPct val="100000"/>
              </a:lnSpc>
              <a:spcBef>
                <a:spcPts val="0"/>
              </a:spcBef>
              <a:spcAft>
                <a:spcPts val="0"/>
              </a:spcAft>
              <a:buSzPts val="4200"/>
              <a:buNone/>
              <a:defRPr sz="8400"/>
            </a:lvl8pPr>
            <a:lvl9pPr lvl="8" algn="ctr">
              <a:lnSpc>
                <a:spcPct val="100000"/>
              </a:lnSpc>
              <a:spcBef>
                <a:spcPts val="0"/>
              </a:spcBef>
              <a:spcAft>
                <a:spcPts val="0"/>
              </a:spcAft>
              <a:buSzPts val="4200"/>
              <a:buNone/>
              <a:defRPr sz="8400"/>
            </a:lvl9pPr>
          </a:lstStyle>
          <a:p>
            <a:endParaRPr/>
          </a:p>
        </p:txBody>
      </p:sp>
      <p:sp>
        <p:nvSpPr>
          <p:cNvPr id="256" name="Google Shape;256;g3c7dc9096bb_0_227"/>
          <p:cNvSpPr txBox="1">
            <a:spLocks noGrp="1"/>
          </p:cNvSpPr>
          <p:nvPr>
            <p:ph type="subTitle" idx="1"/>
          </p:nvPr>
        </p:nvSpPr>
        <p:spPr>
          <a:xfrm>
            <a:off x="531000" y="5606149"/>
            <a:ext cx="8090400" cy="24702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4200"/>
            </a:lvl1pPr>
            <a:lvl2pPr lvl="1" algn="ctr">
              <a:lnSpc>
                <a:spcPct val="100000"/>
              </a:lnSpc>
              <a:spcBef>
                <a:spcPts val="0"/>
              </a:spcBef>
              <a:spcAft>
                <a:spcPts val="0"/>
              </a:spcAft>
              <a:buSzPts val="2100"/>
              <a:buNone/>
              <a:defRPr sz="4200"/>
            </a:lvl2pPr>
            <a:lvl3pPr lvl="2" algn="ctr">
              <a:lnSpc>
                <a:spcPct val="100000"/>
              </a:lnSpc>
              <a:spcBef>
                <a:spcPts val="0"/>
              </a:spcBef>
              <a:spcAft>
                <a:spcPts val="0"/>
              </a:spcAft>
              <a:buSzPts val="2100"/>
              <a:buNone/>
              <a:defRPr sz="4200"/>
            </a:lvl3pPr>
            <a:lvl4pPr lvl="3" algn="ctr">
              <a:lnSpc>
                <a:spcPct val="100000"/>
              </a:lnSpc>
              <a:spcBef>
                <a:spcPts val="0"/>
              </a:spcBef>
              <a:spcAft>
                <a:spcPts val="0"/>
              </a:spcAft>
              <a:buSzPts val="2100"/>
              <a:buNone/>
              <a:defRPr sz="4200"/>
            </a:lvl4pPr>
            <a:lvl5pPr lvl="4" algn="ctr">
              <a:lnSpc>
                <a:spcPct val="100000"/>
              </a:lnSpc>
              <a:spcBef>
                <a:spcPts val="0"/>
              </a:spcBef>
              <a:spcAft>
                <a:spcPts val="0"/>
              </a:spcAft>
              <a:buSzPts val="2100"/>
              <a:buNone/>
              <a:defRPr sz="4200"/>
            </a:lvl5pPr>
            <a:lvl6pPr lvl="5" algn="ctr">
              <a:lnSpc>
                <a:spcPct val="100000"/>
              </a:lnSpc>
              <a:spcBef>
                <a:spcPts val="0"/>
              </a:spcBef>
              <a:spcAft>
                <a:spcPts val="0"/>
              </a:spcAft>
              <a:buSzPts val="2100"/>
              <a:buNone/>
              <a:defRPr sz="4200"/>
            </a:lvl6pPr>
            <a:lvl7pPr lvl="6" algn="ctr">
              <a:lnSpc>
                <a:spcPct val="100000"/>
              </a:lnSpc>
              <a:spcBef>
                <a:spcPts val="0"/>
              </a:spcBef>
              <a:spcAft>
                <a:spcPts val="0"/>
              </a:spcAft>
              <a:buSzPts val="2100"/>
              <a:buNone/>
              <a:defRPr sz="4200"/>
            </a:lvl7pPr>
            <a:lvl8pPr lvl="7" algn="ctr">
              <a:lnSpc>
                <a:spcPct val="100000"/>
              </a:lnSpc>
              <a:spcBef>
                <a:spcPts val="0"/>
              </a:spcBef>
              <a:spcAft>
                <a:spcPts val="0"/>
              </a:spcAft>
              <a:buSzPts val="2100"/>
              <a:buNone/>
              <a:defRPr sz="4200"/>
            </a:lvl8pPr>
            <a:lvl9pPr lvl="8" algn="ctr">
              <a:lnSpc>
                <a:spcPct val="100000"/>
              </a:lnSpc>
              <a:spcBef>
                <a:spcPts val="0"/>
              </a:spcBef>
              <a:spcAft>
                <a:spcPts val="0"/>
              </a:spcAft>
              <a:buSzPts val="2100"/>
              <a:buNone/>
              <a:defRPr sz="4200"/>
            </a:lvl9pPr>
          </a:lstStyle>
          <a:p>
            <a:endParaRPr/>
          </a:p>
        </p:txBody>
      </p:sp>
      <p:sp>
        <p:nvSpPr>
          <p:cNvPr id="257" name="Google Shape;257;g3c7dc9096bb_0_227"/>
          <p:cNvSpPr txBox="1">
            <a:spLocks noGrp="1"/>
          </p:cNvSpPr>
          <p:nvPr>
            <p:ph type="body" idx="2"/>
          </p:nvPr>
        </p:nvSpPr>
        <p:spPr>
          <a:xfrm>
            <a:off x="9879000" y="1448150"/>
            <a:ext cx="7674000" cy="7390200"/>
          </a:xfrm>
          <a:prstGeom prst="rect">
            <a:avLst/>
          </a:prstGeom>
          <a:noFill/>
          <a:ln>
            <a:noFill/>
          </a:ln>
        </p:spPr>
        <p:txBody>
          <a:bodyPr spcFirstLastPara="1" wrap="square" lIns="91425" tIns="91425" rIns="91425" bIns="91425" anchor="ctr"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258" name="Google Shape;258;g3c7dc9096bb_0_227"/>
          <p:cNvSpPr txBox="1">
            <a:spLocks noGrp="1"/>
          </p:cNvSpPr>
          <p:nvPr>
            <p:ph type="sldNum" idx="12"/>
          </p:nvPr>
        </p:nvSpPr>
        <p:spPr>
          <a:xfrm>
            <a:off x="16944917" y="9326435"/>
            <a:ext cx="1097400" cy="787200"/>
          </a:xfrm>
          <a:prstGeom prst="rect">
            <a:avLst/>
          </a:prstGeom>
          <a:noFill/>
          <a:ln>
            <a:noFill/>
          </a:ln>
        </p:spPr>
        <p:txBody>
          <a:bodyPr spcFirstLastPara="1" wrap="square" lIns="91425" tIns="91425" rIns="91425" bIns="91425" anchor="ctr" anchorCtr="0">
            <a:normAutofit/>
          </a:bodyPr>
          <a:lstStyle>
            <a:lvl1pPr marL="0" lvl="0" indent="0" algn="r">
              <a:buClr>
                <a:schemeClr val="dk2"/>
              </a:buClr>
              <a:buSzPts val="1333"/>
              <a:buFont typeface="Arial"/>
              <a:buNone/>
              <a:defRPr sz="2000">
                <a:solidFill>
                  <a:schemeClr val="dk2"/>
                </a:solidFill>
                <a:latin typeface="Arial"/>
                <a:ea typeface="Arial"/>
                <a:cs typeface="Arial"/>
                <a:sym typeface="Arial"/>
              </a:defRPr>
            </a:lvl1pPr>
            <a:lvl2pPr marL="0" lvl="1" indent="0" algn="r">
              <a:buClr>
                <a:schemeClr val="dk2"/>
              </a:buClr>
              <a:buSzPts val="1333"/>
              <a:buFont typeface="Arial"/>
              <a:buNone/>
              <a:defRPr sz="2000">
                <a:solidFill>
                  <a:schemeClr val="dk2"/>
                </a:solidFill>
                <a:latin typeface="Arial"/>
                <a:ea typeface="Arial"/>
                <a:cs typeface="Arial"/>
                <a:sym typeface="Arial"/>
              </a:defRPr>
            </a:lvl2pPr>
            <a:lvl3pPr marL="0" lvl="2" indent="0" algn="r">
              <a:buClr>
                <a:schemeClr val="dk2"/>
              </a:buClr>
              <a:buSzPts val="1333"/>
              <a:buFont typeface="Arial"/>
              <a:buNone/>
              <a:defRPr sz="2000">
                <a:solidFill>
                  <a:schemeClr val="dk2"/>
                </a:solidFill>
                <a:latin typeface="Arial"/>
                <a:ea typeface="Arial"/>
                <a:cs typeface="Arial"/>
                <a:sym typeface="Arial"/>
              </a:defRPr>
            </a:lvl3pPr>
            <a:lvl4pPr marL="0" lvl="3" indent="0" algn="r">
              <a:buClr>
                <a:schemeClr val="dk2"/>
              </a:buClr>
              <a:buSzPts val="1333"/>
              <a:buFont typeface="Arial"/>
              <a:buNone/>
              <a:defRPr sz="2000">
                <a:solidFill>
                  <a:schemeClr val="dk2"/>
                </a:solidFill>
                <a:latin typeface="Arial"/>
                <a:ea typeface="Arial"/>
                <a:cs typeface="Arial"/>
                <a:sym typeface="Arial"/>
              </a:defRPr>
            </a:lvl4pPr>
            <a:lvl5pPr marL="0" lvl="4" indent="0" algn="r">
              <a:buClr>
                <a:schemeClr val="dk2"/>
              </a:buClr>
              <a:buSzPts val="1333"/>
              <a:buFont typeface="Arial"/>
              <a:buNone/>
              <a:defRPr sz="2000">
                <a:solidFill>
                  <a:schemeClr val="dk2"/>
                </a:solidFill>
                <a:latin typeface="Arial"/>
                <a:ea typeface="Arial"/>
                <a:cs typeface="Arial"/>
                <a:sym typeface="Arial"/>
              </a:defRPr>
            </a:lvl5pPr>
            <a:lvl6pPr marL="0" lvl="5" indent="0" algn="r">
              <a:buClr>
                <a:schemeClr val="dk2"/>
              </a:buClr>
              <a:buSzPts val="1333"/>
              <a:buFont typeface="Arial"/>
              <a:buNone/>
              <a:defRPr sz="2000">
                <a:solidFill>
                  <a:schemeClr val="dk2"/>
                </a:solidFill>
                <a:latin typeface="Arial"/>
                <a:ea typeface="Arial"/>
                <a:cs typeface="Arial"/>
                <a:sym typeface="Arial"/>
              </a:defRPr>
            </a:lvl6pPr>
            <a:lvl7pPr marL="0" lvl="6" indent="0" algn="r">
              <a:buClr>
                <a:schemeClr val="dk2"/>
              </a:buClr>
              <a:buSzPts val="1333"/>
              <a:buFont typeface="Arial"/>
              <a:buNone/>
              <a:defRPr sz="2000">
                <a:solidFill>
                  <a:schemeClr val="dk2"/>
                </a:solidFill>
                <a:latin typeface="Arial"/>
                <a:ea typeface="Arial"/>
                <a:cs typeface="Arial"/>
                <a:sym typeface="Arial"/>
              </a:defRPr>
            </a:lvl7pPr>
            <a:lvl8pPr marL="0" lvl="7" indent="0" algn="r">
              <a:buClr>
                <a:schemeClr val="dk2"/>
              </a:buClr>
              <a:buSzPts val="1333"/>
              <a:buFont typeface="Arial"/>
              <a:buNone/>
              <a:defRPr sz="2000">
                <a:solidFill>
                  <a:schemeClr val="dk2"/>
                </a:solidFill>
                <a:latin typeface="Arial"/>
                <a:ea typeface="Arial"/>
                <a:cs typeface="Arial"/>
                <a:sym typeface="Arial"/>
              </a:defRPr>
            </a:lvl8pPr>
            <a:lvl9pPr marL="0" lvl="8" indent="0" algn="r">
              <a:buClr>
                <a:schemeClr val="dk2"/>
              </a:buClr>
              <a:buSzPts val="1333"/>
              <a:buFont typeface="Arial"/>
              <a:buNone/>
              <a:defRPr sz="2000">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259"/>
        <p:cNvGrpSpPr/>
        <p:nvPr/>
      </p:nvGrpSpPr>
      <p:grpSpPr>
        <a:xfrm>
          <a:off x="0" y="0"/>
          <a:ext cx="0" cy="0"/>
          <a:chOff x="0" y="0"/>
          <a:chExt cx="0" cy="0"/>
        </a:xfrm>
      </p:grpSpPr>
      <p:sp>
        <p:nvSpPr>
          <p:cNvPr id="260" name="Google Shape;260;g3c7dc9096bb_0_233"/>
          <p:cNvSpPr txBox="1">
            <a:spLocks noGrp="1"/>
          </p:cNvSpPr>
          <p:nvPr>
            <p:ph type="body" idx="1"/>
          </p:nvPr>
        </p:nvSpPr>
        <p:spPr>
          <a:xfrm>
            <a:off x="623400" y="8461151"/>
            <a:ext cx="11997600" cy="1210200"/>
          </a:xfrm>
          <a:prstGeom prst="rect">
            <a:avLst/>
          </a:prstGeom>
          <a:noFill/>
          <a:ln>
            <a:noFill/>
          </a:ln>
        </p:spPr>
        <p:txBody>
          <a:bodyPr spcFirstLastPara="1" wrap="square" lIns="91425" tIns="91425" rIns="91425" bIns="91425" anchor="ctr" anchorCtr="0">
            <a:normAutofit/>
          </a:bodyPr>
          <a:lstStyle>
            <a:lvl1pPr marL="457200" lvl="0" indent="-228600" algn="l">
              <a:lnSpc>
                <a:spcPct val="100000"/>
              </a:lnSpc>
              <a:spcBef>
                <a:spcPts val="0"/>
              </a:spcBef>
              <a:spcAft>
                <a:spcPts val="0"/>
              </a:spcAft>
              <a:buSzPts val="1800"/>
              <a:buNone/>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261" name="Google Shape;261;g3c7dc9096bb_0_233"/>
          <p:cNvSpPr txBox="1">
            <a:spLocks noGrp="1"/>
          </p:cNvSpPr>
          <p:nvPr>
            <p:ph type="sldNum" idx="12"/>
          </p:nvPr>
        </p:nvSpPr>
        <p:spPr>
          <a:xfrm>
            <a:off x="16944917" y="9326435"/>
            <a:ext cx="1097400" cy="787200"/>
          </a:xfrm>
          <a:prstGeom prst="rect">
            <a:avLst/>
          </a:prstGeom>
          <a:noFill/>
          <a:ln>
            <a:noFill/>
          </a:ln>
        </p:spPr>
        <p:txBody>
          <a:bodyPr spcFirstLastPara="1" wrap="square" lIns="91425" tIns="91425" rIns="91425" bIns="91425" anchor="ctr" anchorCtr="0">
            <a:normAutofit/>
          </a:bodyPr>
          <a:lstStyle>
            <a:lvl1pPr marL="0" lvl="0" indent="0" algn="r">
              <a:buClr>
                <a:schemeClr val="dk2"/>
              </a:buClr>
              <a:buSzPts val="1333"/>
              <a:buFont typeface="Arial"/>
              <a:buNone/>
              <a:defRPr sz="2000">
                <a:solidFill>
                  <a:schemeClr val="dk2"/>
                </a:solidFill>
                <a:latin typeface="Arial"/>
                <a:ea typeface="Arial"/>
                <a:cs typeface="Arial"/>
                <a:sym typeface="Arial"/>
              </a:defRPr>
            </a:lvl1pPr>
            <a:lvl2pPr marL="0" lvl="1" indent="0" algn="r">
              <a:buClr>
                <a:schemeClr val="dk2"/>
              </a:buClr>
              <a:buSzPts val="1333"/>
              <a:buFont typeface="Arial"/>
              <a:buNone/>
              <a:defRPr sz="2000">
                <a:solidFill>
                  <a:schemeClr val="dk2"/>
                </a:solidFill>
                <a:latin typeface="Arial"/>
                <a:ea typeface="Arial"/>
                <a:cs typeface="Arial"/>
                <a:sym typeface="Arial"/>
              </a:defRPr>
            </a:lvl2pPr>
            <a:lvl3pPr marL="0" lvl="2" indent="0" algn="r">
              <a:buClr>
                <a:schemeClr val="dk2"/>
              </a:buClr>
              <a:buSzPts val="1333"/>
              <a:buFont typeface="Arial"/>
              <a:buNone/>
              <a:defRPr sz="2000">
                <a:solidFill>
                  <a:schemeClr val="dk2"/>
                </a:solidFill>
                <a:latin typeface="Arial"/>
                <a:ea typeface="Arial"/>
                <a:cs typeface="Arial"/>
                <a:sym typeface="Arial"/>
              </a:defRPr>
            </a:lvl3pPr>
            <a:lvl4pPr marL="0" lvl="3" indent="0" algn="r">
              <a:buClr>
                <a:schemeClr val="dk2"/>
              </a:buClr>
              <a:buSzPts val="1333"/>
              <a:buFont typeface="Arial"/>
              <a:buNone/>
              <a:defRPr sz="2000">
                <a:solidFill>
                  <a:schemeClr val="dk2"/>
                </a:solidFill>
                <a:latin typeface="Arial"/>
                <a:ea typeface="Arial"/>
                <a:cs typeface="Arial"/>
                <a:sym typeface="Arial"/>
              </a:defRPr>
            </a:lvl4pPr>
            <a:lvl5pPr marL="0" lvl="4" indent="0" algn="r">
              <a:buClr>
                <a:schemeClr val="dk2"/>
              </a:buClr>
              <a:buSzPts val="1333"/>
              <a:buFont typeface="Arial"/>
              <a:buNone/>
              <a:defRPr sz="2000">
                <a:solidFill>
                  <a:schemeClr val="dk2"/>
                </a:solidFill>
                <a:latin typeface="Arial"/>
                <a:ea typeface="Arial"/>
                <a:cs typeface="Arial"/>
                <a:sym typeface="Arial"/>
              </a:defRPr>
            </a:lvl5pPr>
            <a:lvl6pPr marL="0" lvl="5" indent="0" algn="r">
              <a:buClr>
                <a:schemeClr val="dk2"/>
              </a:buClr>
              <a:buSzPts val="1333"/>
              <a:buFont typeface="Arial"/>
              <a:buNone/>
              <a:defRPr sz="2000">
                <a:solidFill>
                  <a:schemeClr val="dk2"/>
                </a:solidFill>
                <a:latin typeface="Arial"/>
                <a:ea typeface="Arial"/>
                <a:cs typeface="Arial"/>
                <a:sym typeface="Arial"/>
              </a:defRPr>
            </a:lvl6pPr>
            <a:lvl7pPr marL="0" lvl="6" indent="0" algn="r">
              <a:buClr>
                <a:schemeClr val="dk2"/>
              </a:buClr>
              <a:buSzPts val="1333"/>
              <a:buFont typeface="Arial"/>
              <a:buNone/>
              <a:defRPr sz="2000">
                <a:solidFill>
                  <a:schemeClr val="dk2"/>
                </a:solidFill>
                <a:latin typeface="Arial"/>
                <a:ea typeface="Arial"/>
                <a:cs typeface="Arial"/>
                <a:sym typeface="Arial"/>
              </a:defRPr>
            </a:lvl7pPr>
            <a:lvl8pPr marL="0" lvl="7" indent="0" algn="r">
              <a:buClr>
                <a:schemeClr val="dk2"/>
              </a:buClr>
              <a:buSzPts val="1333"/>
              <a:buFont typeface="Arial"/>
              <a:buNone/>
              <a:defRPr sz="2000">
                <a:solidFill>
                  <a:schemeClr val="dk2"/>
                </a:solidFill>
                <a:latin typeface="Arial"/>
                <a:ea typeface="Arial"/>
                <a:cs typeface="Arial"/>
                <a:sym typeface="Arial"/>
              </a:defRPr>
            </a:lvl8pPr>
            <a:lvl9pPr marL="0" lvl="8" indent="0" algn="r">
              <a:buClr>
                <a:schemeClr val="dk2"/>
              </a:buClr>
              <a:buSzPts val="1333"/>
              <a:buFont typeface="Arial"/>
              <a:buNone/>
              <a:defRPr sz="2000">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262"/>
        <p:cNvGrpSpPr/>
        <p:nvPr/>
      </p:nvGrpSpPr>
      <p:grpSpPr>
        <a:xfrm>
          <a:off x="0" y="0"/>
          <a:ext cx="0" cy="0"/>
          <a:chOff x="0" y="0"/>
          <a:chExt cx="0" cy="0"/>
        </a:xfrm>
      </p:grpSpPr>
      <p:sp>
        <p:nvSpPr>
          <p:cNvPr id="263" name="Google Shape;263;g3c7dc9096bb_0_236"/>
          <p:cNvSpPr txBox="1">
            <a:spLocks noGrp="1"/>
          </p:cNvSpPr>
          <p:nvPr>
            <p:ph type="title"/>
          </p:nvPr>
        </p:nvSpPr>
        <p:spPr>
          <a:xfrm>
            <a:off x="623400" y="2212250"/>
            <a:ext cx="17041200" cy="39270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12000"/>
              <a:buNone/>
              <a:defRPr sz="24000"/>
            </a:lvl1pPr>
            <a:lvl2pPr lvl="1" algn="ctr">
              <a:lnSpc>
                <a:spcPct val="100000"/>
              </a:lnSpc>
              <a:spcBef>
                <a:spcPts val="0"/>
              </a:spcBef>
              <a:spcAft>
                <a:spcPts val="0"/>
              </a:spcAft>
              <a:buSzPts val="12000"/>
              <a:buNone/>
              <a:defRPr sz="24000"/>
            </a:lvl2pPr>
            <a:lvl3pPr lvl="2" algn="ctr">
              <a:lnSpc>
                <a:spcPct val="100000"/>
              </a:lnSpc>
              <a:spcBef>
                <a:spcPts val="0"/>
              </a:spcBef>
              <a:spcAft>
                <a:spcPts val="0"/>
              </a:spcAft>
              <a:buSzPts val="12000"/>
              <a:buNone/>
              <a:defRPr sz="24000"/>
            </a:lvl3pPr>
            <a:lvl4pPr lvl="3" algn="ctr">
              <a:lnSpc>
                <a:spcPct val="100000"/>
              </a:lnSpc>
              <a:spcBef>
                <a:spcPts val="0"/>
              </a:spcBef>
              <a:spcAft>
                <a:spcPts val="0"/>
              </a:spcAft>
              <a:buSzPts val="12000"/>
              <a:buNone/>
              <a:defRPr sz="24000"/>
            </a:lvl4pPr>
            <a:lvl5pPr lvl="4" algn="ctr">
              <a:lnSpc>
                <a:spcPct val="100000"/>
              </a:lnSpc>
              <a:spcBef>
                <a:spcPts val="0"/>
              </a:spcBef>
              <a:spcAft>
                <a:spcPts val="0"/>
              </a:spcAft>
              <a:buSzPts val="12000"/>
              <a:buNone/>
              <a:defRPr sz="24000"/>
            </a:lvl5pPr>
            <a:lvl6pPr lvl="5" algn="ctr">
              <a:lnSpc>
                <a:spcPct val="100000"/>
              </a:lnSpc>
              <a:spcBef>
                <a:spcPts val="0"/>
              </a:spcBef>
              <a:spcAft>
                <a:spcPts val="0"/>
              </a:spcAft>
              <a:buSzPts val="12000"/>
              <a:buNone/>
              <a:defRPr sz="24000"/>
            </a:lvl6pPr>
            <a:lvl7pPr lvl="6" algn="ctr">
              <a:lnSpc>
                <a:spcPct val="100000"/>
              </a:lnSpc>
              <a:spcBef>
                <a:spcPts val="0"/>
              </a:spcBef>
              <a:spcAft>
                <a:spcPts val="0"/>
              </a:spcAft>
              <a:buSzPts val="12000"/>
              <a:buNone/>
              <a:defRPr sz="24000"/>
            </a:lvl7pPr>
            <a:lvl8pPr lvl="7" algn="ctr">
              <a:lnSpc>
                <a:spcPct val="100000"/>
              </a:lnSpc>
              <a:spcBef>
                <a:spcPts val="0"/>
              </a:spcBef>
              <a:spcAft>
                <a:spcPts val="0"/>
              </a:spcAft>
              <a:buSzPts val="12000"/>
              <a:buNone/>
              <a:defRPr sz="24000"/>
            </a:lvl8pPr>
            <a:lvl9pPr lvl="8" algn="ctr">
              <a:lnSpc>
                <a:spcPct val="100000"/>
              </a:lnSpc>
              <a:spcBef>
                <a:spcPts val="0"/>
              </a:spcBef>
              <a:spcAft>
                <a:spcPts val="0"/>
              </a:spcAft>
              <a:buSzPts val="12000"/>
              <a:buNone/>
              <a:defRPr sz="24000"/>
            </a:lvl9pPr>
          </a:lstStyle>
          <a:p>
            <a:endParaRPr/>
          </a:p>
        </p:txBody>
      </p:sp>
      <p:sp>
        <p:nvSpPr>
          <p:cNvPr id="264" name="Google Shape;264;g3c7dc9096bb_0_236"/>
          <p:cNvSpPr txBox="1">
            <a:spLocks noGrp="1"/>
          </p:cNvSpPr>
          <p:nvPr>
            <p:ph type="body" idx="1"/>
          </p:nvPr>
        </p:nvSpPr>
        <p:spPr>
          <a:xfrm>
            <a:off x="623400" y="6304451"/>
            <a:ext cx="17041200" cy="2601600"/>
          </a:xfrm>
          <a:prstGeom prst="rect">
            <a:avLst/>
          </a:prstGeom>
          <a:noFill/>
          <a:ln>
            <a:noFill/>
          </a:ln>
        </p:spPr>
        <p:txBody>
          <a:bodyPr spcFirstLastPara="1" wrap="square" lIns="91425" tIns="91425" rIns="91425" bIns="91425" anchor="t" anchorCtr="0">
            <a:norm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0"/>
              </a:spcBef>
              <a:spcAft>
                <a:spcPts val="0"/>
              </a:spcAft>
              <a:buSzPts val="1400"/>
              <a:buChar char="○"/>
              <a:defRPr/>
            </a:lvl2pPr>
            <a:lvl3pPr marL="1371600" lvl="2" indent="-317500" algn="ctr">
              <a:lnSpc>
                <a:spcPct val="115000"/>
              </a:lnSpc>
              <a:spcBef>
                <a:spcPts val="0"/>
              </a:spcBef>
              <a:spcAft>
                <a:spcPts val="0"/>
              </a:spcAft>
              <a:buSzPts val="1400"/>
              <a:buChar char="■"/>
              <a:defRPr/>
            </a:lvl3pPr>
            <a:lvl4pPr marL="1828800" lvl="3" indent="-317500" algn="ctr">
              <a:lnSpc>
                <a:spcPct val="115000"/>
              </a:lnSpc>
              <a:spcBef>
                <a:spcPts val="0"/>
              </a:spcBef>
              <a:spcAft>
                <a:spcPts val="0"/>
              </a:spcAft>
              <a:buSzPts val="1400"/>
              <a:buChar char="●"/>
              <a:defRPr/>
            </a:lvl4pPr>
            <a:lvl5pPr marL="2286000" lvl="4" indent="-317500" algn="ctr">
              <a:lnSpc>
                <a:spcPct val="115000"/>
              </a:lnSpc>
              <a:spcBef>
                <a:spcPts val="0"/>
              </a:spcBef>
              <a:spcAft>
                <a:spcPts val="0"/>
              </a:spcAft>
              <a:buSzPts val="1400"/>
              <a:buChar char="○"/>
              <a:defRPr/>
            </a:lvl5pPr>
            <a:lvl6pPr marL="2743200" lvl="5" indent="-317500" algn="ctr">
              <a:lnSpc>
                <a:spcPct val="115000"/>
              </a:lnSpc>
              <a:spcBef>
                <a:spcPts val="0"/>
              </a:spcBef>
              <a:spcAft>
                <a:spcPts val="0"/>
              </a:spcAft>
              <a:buSzPts val="1400"/>
              <a:buChar char="■"/>
              <a:defRPr/>
            </a:lvl6pPr>
            <a:lvl7pPr marL="3200400" lvl="6" indent="-317500" algn="ctr">
              <a:lnSpc>
                <a:spcPct val="115000"/>
              </a:lnSpc>
              <a:spcBef>
                <a:spcPts val="0"/>
              </a:spcBef>
              <a:spcAft>
                <a:spcPts val="0"/>
              </a:spcAft>
              <a:buSzPts val="1400"/>
              <a:buChar char="●"/>
              <a:defRPr/>
            </a:lvl7pPr>
            <a:lvl8pPr marL="3657600" lvl="7" indent="-317500" algn="ctr">
              <a:lnSpc>
                <a:spcPct val="115000"/>
              </a:lnSpc>
              <a:spcBef>
                <a:spcPts val="0"/>
              </a:spcBef>
              <a:spcAft>
                <a:spcPts val="0"/>
              </a:spcAft>
              <a:buSzPts val="1400"/>
              <a:buChar char="○"/>
              <a:defRPr/>
            </a:lvl8pPr>
            <a:lvl9pPr marL="4114800" lvl="8" indent="-317500" algn="ctr">
              <a:lnSpc>
                <a:spcPct val="115000"/>
              </a:lnSpc>
              <a:spcBef>
                <a:spcPts val="0"/>
              </a:spcBef>
              <a:spcAft>
                <a:spcPts val="0"/>
              </a:spcAft>
              <a:buSzPts val="1400"/>
              <a:buChar char="■"/>
              <a:defRPr/>
            </a:lvl9pPr>
          </a:lstStyle>
          <a:p>
            <a:endParaRPr/>
          </a:p>
        </p:txBody>
      </p:sp>
      <p:sp>
        <p:nvSpPr>
          <p:cNvPr id="265" name="Google Shape;265;g3c7dc9096bb_0_236"/>
          <p:cNvSpPr txBox="1">
            <a:spLocks noGrp="1"/>
          </p:cNvSpPr>
          <p:nvPr>
            <p:ph type="sldNum" idx="12"/>
          </p:nvPr>
        </p:nvSpPr>
        <p:spPr>
          <a:xfrm>
            <a:off x="16944917" y="9326435"/>
            <a:ext cx="1097400" cy="787200"/>
          </a:xfrm>
          <a:prstGeom prst="rect">
            <a:avLst/>
          </a:prstGeom>
          <a:noFill/>
          <a:ln>
            <a:noFill/>
          </a:ln>
        </p:spPr>
        <p:txBody>
          <a:bodyPr spcFirstLastPara="1" wrap="square" lIns="91425" tIns="91425" rIns="91425" bIns="91425" anchor="ctr" anchorCtr="0">
            <a:normAutofit/>
          </a:bodyPr>
          <a:lstStyle>
            <a:lvl1pPr marL="0" lvl="0" indent="0" algn="r">
              <a:buClr>
                <a:schemeClr val="dk2"/>
              </a:buClr>
              <a:buSzPts val="1333"/>
              <a:buFont typeface="Arial"/>
              <a:buNone/>
              <a:defRPr sz="2000">
                <a:solidFill>
                  <a:schemeClr val="dk2"/>
                </a:solidFill>
                <a:latin typeface="Arial"/>
                <a:ea typeface="Arial"/>
                <a:cs typeface="Arial"/>
                <a:sym typeface="Arial"/>
              </a:defRPr>
            </a:lvl1pPr>
            <a:lvl2pPr marL="0" lvl="1" indent="0" algn="r">
              <a:buClr>
                <a:schemeClr val="dk2"/>
              </a:buClr>
              <a:buSzPts val="1333"/>
              <a:buFont typeface="Arial"/>
              <a:buNone/>
              <a:defRPr sz="2000">
                <a:solidFill>
                  <a:schemeClr val="dk2"/>
                </a:solidFill>
                <a:latin typeface="Arial"/>
                <a:ea typeface="Arial"/>
                <a:cs typeface="Arial"/>
                <a:sym typeface="Arial"/>
              </a:defRPr>
            </a:lvl2pPr>
            <a:lvl3pPr marL="0" lvl="2" indent="0" algn="r">
              <a:buClr>
                <a:schemeClr val="dk2"/>
              </a:buClr>
              <a:buSzPts val="1333"/>
              <a:buFont typeface="Arial"/>
              <a:buNone/>
              <a:defRPr sz="2000">
                <a:solidFill>
                  <a:schemeClr val="dk2"/>
                </a:solidFill>
                <a:latin typeface="Arial"/>
                <a:ea typeface="Arial"/>
                <a:cs typeface="Arial"/>
                <a:sym typeface="Arial"/>
              </a:defRPr>
            </a:lvl3pPr>
            <a:lvl4pPr marL="0" lvl="3" indent="0" algn="r">
              <a:buClr>
                <a:schemeClr val="dk2"/>
              </a:buClr>
              <a:buSzPts val="1333"/>
              <a:buFont typeface="Arial"/>
              <a:buNone/>
              <a:defRPr sz="2000">
                <a:solidFill>
                  <a:schemeClr val="dk2"/>
                </a:solidFill>
                <a:latin typeface="Arial"/>
                <a:ea typeface="Arial"/>
                <a:cs typeface="Arial"/>
                <a:sym typeface="Arial"/>
              </a:defRPr>
            </a:lvl4pPr>
            <a:lvl5pPr marL="0" lvl="4" indent="0" algn="r">
              <a:buClr>
                <a:schemeClr val="dk2"/>
              </a:buClr>
              <a:buSzPts val="1333"/>
              <a:buFont typeface="Arial"/>
              <a:buNone/>
              <a:defRPr sz="2000">
                <a:solidFill>
                  <a:schemeClr val="dk2"/>
                </a:solidFill>
                <a:latin typeface="Arial"/>
                <a:ea typeface="Arial"/>
                <a:cs typeface="Arial"/>
                <a:sym typeface="Arial"/>
              </a:defRPr>
            </a:lvl5pPr>
            <a:lvl6pPr marL="0" lvl="5" indent="0" algn="r">
              <a:buClr>
                <a:schemeClr val="dk2"/>
              </a:buClr>
              <a:buSzPts val="1333"/>
              <a:buFont typeface="Arial"/>
              <a:buNone/>
              <a:defRPr sz="2000">
                <a:solidFill>
                  <a:schemeClr val="dk2"/>
                </a:solidFill>
                <a:latin typeface="Arial"/>
                <a:ea typeface="Arial"/>
                <a:cs typeface="Arial"/>
                <a:sym typeface="Arial"/>
              </a:defRPr>
            </a:lvl6pPr>
            <a:lvl7pPr marL="0" lvl="6" indent="0" algn="r">
              <a:buClr>
                <a:schemeClr val="dk2"/>
              </a:buClr>
              <a:buSzPts val="1333"/>
              <a:buFont typeface="Arial"/>
              <a:buNone/>
              <a:defRPr sz="2000">
                <a:solidFill>
                  <a:schemeClr val="dk2"/>
                </a:solidFill>
                <a:latin typeface="Arial"/>
                <a:ea typeface="Arial"/>
                <a:cs typeface="Arial"/>
                <a:sym typeface="Arial"/>
              </a:defRPr>
            </a:lvl7pPr>
            <a:lvl8pPr marL="0" lvl="7" indent="0" algn="r">
              <a:buClr>
                <a:schemeClr val="dk2"/>
              </a:buClr>
              <a:buSzPts val="1333"/>
              <a:buFont typeface="Arial"/>
              <a:buNone/>
              <a:defRPr sz="2000">
                <a:solidFill>
                  <a:schemeClr val="dk2"/>
                </a:solidFill>
                <a:latin typeface="Arial"/>
                <a:ea typeface="Arial"/>
                <a:cs typeface="Arial"/>
                <a:sym typeface="Arial"/>
              </a:defRPr>
            </a:lvl8pPr>
            <a:lvl9pPr marL="0" lvl="8" indent="0" algn="r">
              <a:buClr>
                <a:schemeClr val="dk2"/>
              </a:buClr>
              <a:buSzPts val="1333"/>
              <a:buFont typeface="Arial"/>
              <a:buNone/>
              <a:defRPr sz="2000">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66"/>
        <p:cNvGrpSpPr/>
        <p:nvPr/>
      </p:nvGrpSpPr>
      <p:grpSpPr>
        <a:xfrm>
          <a:off x="0" y="0"/>
          <a:ext cx="0" cy="0"/>
          <a:chOff x="0" y="0"/>
          <a:chExt cx="0" cy="0"/>
        </a:xfrm>
      </p:grpSpPr>
      <p:sp>
        <p:nvSpPr>
          <p:cNvPr id="267" name="Google Shape;267;g3c7dc9096bb_0_240"/>
          <p:cNvSpPr txBox="1">
            <a:spLocks noGrp="1"/>
          </p:cNvSpPr>
          <p:nvPr>
            <p:ph type="sldNum" idx="12"/>
          </p:nvPr>
        </p:nvSpPr>
        <p:spPr>
          <a:xfrm>
            <a:off x="16944917" y="9326435"/>
            <a:ext cx="1097400" cy="787200"/>
          </a:xfrm>
          <a:prstGeom prst="rect">
            <a:avLst/>
          </a:prstGeom>
          <a:noFill/>
          <a:ln>
            <a:noFill/>
          </a:ln>
        </p:spPr>
        <p:txBody>
          <a:bodyPr spcFirstLastPara="1" wrap="square" lIns="91425" tIns="91425" rIns="91425" bIns="91425" anchor="ctr" anchorCtr="0">
            <a:normAutofit/>
          </a:bodyPr>
          <a:lstStyle>
            <a:lvl1pPr marL="0" lvl="0" indent="0" algn="r">
              <a:buClr>
                <a:schemeClr val="dk2"/>
              </a:buClr>
              <a:buSzPts val="1333"/>
              <a:buFont typeface="Arial"/>
              <a:buNone/>
              <a:defRPr sz="2000">
                <a:solidFill>
                  <a:schemeClr val="dk2"/>
                </a:solidFill>
                <a:latin typeface="Arial"/>
                <a:ea typeface="Arial"/>
                <a:cs typeface="Arial"/>
                <a:sym typeface="Arial"/>
              </a:defRPr>
            </a:lvl1pPr>
            <a:lvl2pPr marL="0" lvl="1" indent="0" algn="r">
              <a:buClr>
                <a:schemeClr val="dk2"/>
              </a:buClr>
              <a:buSzPts val="1333"/>
              <a:buFont typeface="Arial"/>
              <a:buNone/>
              <a:defRPr sz="2000">
                <a:solidFill>
                  <a:schemeClr val="dk2"/>
                </a:solidFill>
                <a:latin typeface="Arial"/>
                <a:ea typeface="Arial"/>
                <a:cs typeface="Arial"/>
                <a:sym typeface="Arial"/>
              </a:defRPr>
            </a:lvl2pPr>
            <a:lvl3pPr marL="0" lvl="2" indent="0" algn="r">
              <a:buClr>
                <a:schemeClr val="dk2"/>
              </a:buClr>
              <a:buSzPts val="1333"/>
              <a:buFont typeface="Arial"/>
              <a:buNone/>
              <a:defRPr sz="2000">
                <a:solidFill>
                  <a:schemeClr val="dk2"/>
                </a:solidFill>
                <a:latin typeface="Arial"/>
                <a:ea typeface="Arial"/>
                <a:cs typeface="Arial"/>
                <a:sym typeface="Arial"/>
              </a:defRPr>
            </a:lvl3pPr>
            <a:lvl4pPr marL="0" lvl="3" indent="0" algn="r">
              <a:buClr>
                <a:schemeClr val="dk2"/>
              </a:buClr>
              <a:buSzPts val="1333"/>
              <a:buFont typeface="Arial"/>
              <a:buNone/>
              <a:defRPr sz="2000">
                <a:solidFill>
                  <a:schemeClr val="dk2"/>
                </a:solidFill>
                <a:latin typeface="Arial"/>
                <a:ea typeface="Arial"/>
                <a:cs typeface="Arial"/>
                <a:sym typeface="Arial"/>
              </a:defRPr>
            </a:lvl4pPr>
            <a:lvl5pPr marL="0" lvl="4" indent="0" algn="r">
              <a:buClr>
                <a:schemeClr val="dk2"/>
              </a:buClr>
              <a:buSzPts val="1333"/>
              <a:buFont typeface="Arial"/>
              <a:buNone/>
              <a:defRPr sz="2000">
                <a:solidFill>
                  <a:schemeClr val="dk2"/>
                </a:solidFill>
                <a:latin typeface="Arial"/>
                <a:ea typeface="Arial"/>
                <a:cs typeface="Arial"/>
                <a:sym typeface="Arial"/>
              </a:defRPr>
            </a:lvl5pPr>
            <a:lvl6pPr marL="0" lvl="5" indent="0" algn="r">
              <a:buClr>
                <a:schemeClr val="dk2"/>
              </a:buClr>
              <a:buSzPts val="1333"/>
              <a:buFont typeface="Arial"/>
              <a:buNone/>
              <a:defRPr sz="2000">
                <a:solidFill>
                  <a:schemeClr val="dk2"/>
                </a:solidFill>
                <a:latin typeface="Arial"/>
                <a:ea typeface="Arial"/>
                <a:cs typeface="Arial"/>
                <a:sym typeface="Arial"/>
              </a:defRPr>
            </a:lvl6pPr>
            <a:lvl7pPr marL="0" lvl="6" indent="0" algn="r">
              <a:buClr>
                <a:schemeClr val="dk2"/>
              </a:buClr>
              <a:buSzPts val="1333"/>
              <a:buFont typeface="Arial"/>
              <a:buNone/>
              <a:defRPr sz="2000">
                <a:solidFill>
                  <a:schemeClr val="dk2"/>
                </a:solidFill>
                <a:latin typeface="Arial"/>
                <a:ea typeface="Arial"/>
                <a:cs typeface="Arial"/>
                <a:sym typeface="Arial"/>
              </a:defRPr>
            </a:lvl7pPr>
            <a:lvl8pPr marL="0" lvl="7" indent="0" algn="r">
              <a:buClr>
                <a:schemeClr val="dk2"/>
              </a:buClr>
              <a:buSzPts val="1333"/>
              <a:buFont typeface="Arial"/>
              <a:buNone/>
              <a:defRPr sz="2000">
                <a:solidFill>
                  <a:schemeClr val="dk2"/>
                </a:solidFill>
                <a:latin typeface="Arial"/>
                <a:ea typeface="Arial"/>
                <a:cs typeface="Arial"/>
                <a:sym typeface="Arial"/>
              </a:defRPr>
            </a:lvl8pPr>
            <a:lvl9pPr marL="0" lvl="8" indent="0" algn="r">
              <a:buClr>
                <a:schemeClr val="dk2"/>
              </a:buClr>
              <a:buSzPts val="1333"/>
              <a:buFont typeface="Arial"/>
              <a:buNone/>
              <a:defRPr sz="2000">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2_Title Slide">
  <p:cSld name="2_Title Slide">
    <p:spTree>
      <p:nvGrpSpPr>
        <p:cNvPr id="1" name="Shape 29"/>
        <p:cNvGrpSpPr/>
        <p:nvPr/>
      </p:nvGrpSpPr>
      <p:grpSpPr>
        <a:xfrm>
          <a:off x="0" y="0"/>
          <a:ext cx="0" cy="0"/>
          <a:chOff x="0" y="0"/>
          <a:chExt cx="0" cy="0"/>
        </a:xfrm>
      </p:grpSpPr>
      <p:sp>
        <p:nvSpPr>
          <p:cNvPr id="30" name="Google Shape;30;p72"/>
          <p:cNvSpPr/>
          <p:nvPr/>
        </p:nvSpPr>
        <p:spPr>
          <a:xfrm>
            <a:off x="0" y="1"/>
            <a:ext cx="18288000" cy="2082620"/>
          </a:xfrm>
          <a:prstGeom prst="rect">
            <a:avLst/>
          </a:prstGeom>
          <a:solidFill>
            <a:srgbClr val="14245D"/>
          </a:solidFill>
          <a:ln>
            <a:noFill/>
          </a:ln>
        </p:spPr>
        <p:txBody>
          <a:bodyPr spcFirstLastPara="1" wrap="square" lIns="137125" tIns="68550" rIns="137125" bIns="68550" anchor="ctr" anchorCtr="0">
            <a:noAutofit/>
          </a:bodyPr>
          <a:lstStyle/>
          <a:p>
            <a:pPr marL="0" marR="0" lvl="0" indent="0" algn="ctr" rtl="0">
              <a:lnSpc>
                <a:spcPct val="100000"/>
              </a:lnSpc>
              <a:spcBef>
                <a:spcPts val="0"/>
              </a:spcBef>
              <a:spcAft>
                <a:spcPts val="0"/>
              </a:spcAft>
              <a:buClr>
                <a:schemeClr val="dk1"/>
              </a:buClr>
              <a:buSzPts val="2700"/>
              <a:buFont typeface="Arial"/>
              <a:buNone/>
            </a:pPr>
            <a:endParaRPr sz="2700" b="0" i="0" u="none" strike="noStrike" cap="none">
              <a:solidFill>
                <a:schemeClr val="lt1"/>
              </a:solidFill>
              <a:latin typeface="Arial"/>
              <a:ea typeface="Arial"/>
              <a:cs typeface="Arial"/>
              <a:sym typeface="Arial"/>
            </a:endParaRPr>
          </a:p>
        </p:txBody>
      </p:sp>
      <p:pic>
        <p:nvPicPr>
          <p:cNvPr id="31" name="Google Shape;31;p72" descr="A picture containing outdoor&#10;&#10;Description automatically generated"/>
          <p:cNvPicPr preferRelativeResize="0"/>
          <p:nvPr/>
        </p:nvPicPr>
        <p:blipFill rotWithShape="1">
          <a:blip r:embed="rId2">
            <a:alphaModFix/>
          </a:blip>
          <a:srcRect b="20241"/>
          <a:stretch/>
        </p:blipFill>
        <p:spPr>
          <a:xfrm>
            <a:off x="0" y="2082620"/>
            <a:ext cx="18288000" cy="8204382"/>
          </a:xfrm>
          <a:prstGeom prst="rect">
            <a:avLst/>
          </a:prstGeom>
          <a:noFill/>
          <a:ln>
            <a:noFill/>
          </a:ln>
        </p:spPr>
      </p:pic>
      <p:sp>
        <p:nvSpPr>
          <p:cNvPr id="32" name="Google Shape;32;p72"/>
          <p:cNvSpPr txBox="1">
            <a:spLocks noGrp="1"/>
          </p:cNvSpPr>
          <p:nvPr>
            <p:ph type="title"/>
          </p:nvPr>
        </p:nvSpPr>
        <p:spPr>
          <a:xfrm>
            <a:off x="623400" y="890051"/>
            <a:ext cx="17041200" cy="11454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7200">
                <a:solidFill>
                  <a:schemeClr val="lt1"/>
                </a:solidFill>
                <a:latin typeface="Arial"/>
                <a:ea typeface="Arial"/>
                <a:cs typeface="Arial"/>
                <a:sym typeface="Aria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33" name="Google Shape;33;p72"/>
          <p:cNvSpPr txBox="1">
            <a:spLocks noGrp="1"/>
          </p:cNvSpPr>
          <p:nvPr>
            <p:ph type="body" idx="1"/>
          </p:nvPr>
        </p:nvSpPr>
        <p:spPr>
          <a:xfrm>
            <a:off x="1257300" y="2738438"/>
            <a:ext cx="15773400" cy="6527007"/>
          </a:xfrm>
          <a:prstGeom prst="rect">
            <a:avLst/>
          </a:prstGeom>
          <a:noFill/>
          <a:ln>
            <a:noFill/>
          </a:ln>
        </p:spPr>
        <p:txBody>
          <a:bodyPr spcFirstLastPara="1" wrap="square" lIns="91425" tIns="45700" rIns="91425" bIns="45700" anchor="t" anchorCtr="0">
            <a:normAutofit/>
          </a:bodyPr>
          <a:lstStyle>
            <a:lvl1pPr marL="457200" lvl="0" indent="-228600" algn="l">
              <a:lnSpc>
                <a:spcPct val="115000"/>
              </a:lnSpc>
              <a:spcBef>
                <a:spcPts val="0"/>
              </a:spcBef>
              <a:spcAft>
                <a:spcPts val="0"/>
              </a:spcAft>
              <a:buSzPts val="1800"/>
              <a:buNone/>
              <a:defRPr sz="3000">
                <a:solidFill>
                  <a:schemeClr val="lt1"/>
                </a:solidFill>
                <a:latin typeface="Questrial"/>
                <a:ea typeface="Questrial"/>
                <a:cs typeface="Questrial"/>
                <a:sym typeface="Questrial"/>
              </a:defRPr>
            </a:lvl1pPr>
            <a:lvl2pPr marL="914400" lvl="1" indent="-228600" algn="l">
              <a:lnSpc>
                <a:spcPct val="115000"/>
              </a:lnSpc>
              <a:spcBef>
                <a:spcPts val="0"/>
              </a:spcBef>
              <a:spcAft>
                <a:spcPts val="0"/>
              </a:spcAft>
              <a:buSzPts val="1400"/>
              <a:buNone/>
              <a:defRPr sz="2700">
                <a:solidFill>
                  <a:schemeClr val="lt1"/>
                </a:solidFill>
                <a:latin typeface="Questrial"/>
                <a:ea typeface="Questrial"/>
                <a:cs typeface="Questrial"/>
                <a:sym typeface="Questrial"/>
              </a:defRPr>
            </a:lvl2pPr>
            <a:lvl3pPr marL="1371600" lvl="2" indent="-228600" algn="l">
              <a:lnSpc>
                <a:spcPct val="115000"/>
              </a:lnSpc>
              <a:spcBef>
                <a:spcPts val="0"/>
              </a:spcBef>
              <a:spcAft>
                <a:spcPts val="0"/>
              </a:spcAft>
              <a:buSzPts val="1400"/>
              <a:buNone/>
              <a:defRPr sz="2400">
                <a:solidFill>
                  <a:schemeClr val="lt1"/>
                </a:solidFill>
                <a:latin typeface="Questrial"/>
                <a:ea typeface="Questrial"/>
                <a:cs typeface="Questrial"/>
                <a:sym typeface="Questrial"/>
              </a:defRPr>
            </a:lvl3pPr>
            <a:lvl4pPr marL="1828800" lvl="3" indent="-228600" algn="l">
              <a:lnSpc>
                <a:spcPct val="115000"/>
              </a:lnSpc>
              <a:spcBef>
                <a:spcPts val="0"/>
              </a:spcBef>
              <a:spcAft>
                <a:spcPts val="0"/>
              </a:spcAft>
              <a:buSzPts val="1400"/>
              <a:buNone/>
              <a:defRPr sz="2100">
                <a:solidFill>
                  <a:schemeClr val="lt1"/>
                </a:solidFill>
                <a:latin typeface="Questrial"/>
                <a:ea typeface="Questrial"/>
                <a:cs typeface="Questrial"/>
                <a:sym typeface="Questrial"/>
              </a:defRPr>
            </a:lvl4pPr>
            <a:lvl5pPr marL="2286000" lvl="4" indent="-228600" algn="l">
              <a:lnSpc>
                <a:spcPct val="115000"/>
              </a:lnSpc>
              <a:spcBef>
                <a:spcPts val="0"/>
              </a:spcBef>
              <a:spcAft>
                <a:spcPts val="0"/>
              </a:spcAft>
              <a:buSzPts val="1400"/>
              <a:buNone/>
              <a:defRPr sz="2100">
                <a:solidFill>
                  <a:schemeClr val="lt1"/>
                </a:solidFill>
                <a:latin typeface="Questrial"/>
                <a:ea typeface="Questrial"/>
                <a:cs typeface="Questrial"/>
                <a:sym typeface="Questrial"/>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34"/>
        <p:cNvGrpSpPr/>
        <p:nvPr/>
      </p:nvGrpSpPr>
      <p:grpSpPr>
        <a:xfrm>
          <a:off x="0" y="0"/>
          <a:ext cx="0" cy="0"/>
          <a:chOff x="0" y="0"/>
          <a:chExt cx="0" cy="0"/>
        </a:xfrm>
      </p:grpSpPr>
      <p:sp>
        <p:nvSpPr>
          <p:cNvPr id="35" name="Google Shape;35;p73"/>
          <p:cNvSpPr txBox="1">
            <a:spLocks noGrp="1"/>
          </p:cNvSpPr>
          <p:nvPr>
            <p:ph type="ctrTitle"/>
          </p:nvPr>
        </p:nvSpPr>
        <p:spPr>
          <a:xfrm>
            <a:off x="623417" y="1489151"/>
            <a:ext cx="17041200" cy="41052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5200"/>
              <a:buNone/>
              <a:defRPr sz="10400"/>
            </a:lvl1pPr>
            <a:lvl2pPr lvl="1" algn="ctr">
              <a:lnSpc>
                <a:spcPct val="100000"/>
              </a:lnSpc>
              <a:spcBef>
                <a:spcPts val="0"/>
              </a:spcBef>
              <a:spcAft>
                <a:spcPts val="0"/>
              </a:spcAft>
              <a:buSzPts val="5200"/>
              <a:buNone/>
              <a:defRPr sz="10400"/>
            </a:lvl2pPr>
            <a:lvl3pPr lvl="2" algn="ctr">
              <a:lnSpc>
                <a:spcPct val="100000"/>
              </a:lnSpc>
              <a:spcBef>
                <a:spcPts val="0"/>
              </a:spcBef>
              <a:spcAft>
                <a:spcPts val="0"/>
              </a:spcAft>
              <a:buSzPts val="5200"/>
              <a:buNone/>
              <a:defRPr sz="10400"/>
            </a:lvl3pPr>
            <a:lvl4pPr lvl="3" algn="ctr">
              <a:lnSpc>
                <a:spcPct val="100000"/>
              </a:lnSpc>
              <a:spcBef>
                <a:spcPts val="0"/>
              </a:spcBef>
              <a:spcAft>
                <a:spcPts val="0"/>
              </a:spcAft>
              <a:buSzPts val="5200"/>
              <a:buNone/>
              <a:defRPr sz="10400"/>
            </a:lvl4pPr>
            <a:lvl5pPr lvl="4" algn="ctr">
              <a:lnSpc>
                <a:spcPct val="100000"/>
              </a:lnSpc>
              <a:spcBef>
                <a:spcPts val="0"/>
              </a:spcBef>
              <a:spcAft>
                <a:spcPts val="0"/>
              </a:spcAft>
              <a:buSzPts val="5200"/>
              <a:buNone/>
              <a:defRPr sz="10400"/>
            </a:lvl5pPr>
            <a:lvl6pPr lvl="5" algn="ctr">
              <a:lnSpc>
                <a:spcPct val="100000"/>
              </a:lnSpc>
              <a:spcBef>
                <a:spcPts val="0"/>
              </a:spcBef>
              <a:spcAft>
                <a:spcPts val="0"/>
              </a:spcAft>
              <a:buSzPts val="5200"/>
              <a:buNone/>
              <a:defRPr sz="10400"/>
            </a:lvl6pPr>
            <a:lvl7pPr lvl="6" algn="ctr">
              <a:lnSpc>
                <a:spcPct val="100000"/>
              </a:lnSpc>
              <a:spcBef>
                <a:spcPts val="0"/>
              </a:spcBef>
              <a:spcAft>
                <a:spcPts val="0"/>
              </a:spcAft>
              <a:buSzPts val="5200"/>
              <a:buNone/>
              <a:defRPr sz="10400"/>
            </a:lvl7pPr>
            <a:lvl8pPr lvl="7" algn="ctr">
              <a:lnSpc>
                <a:spcPct val="100000"/>
              </a:lnSpc>
              <a:spcBef>
                <a:spcPts val="0"/>
              </a:spcBef>
              <a:spcAft>
                <a:spcPts val="0"/>
              </a:spcAft>
              <a:buSzPts val="5200"/>
              <a:buNone/>
              <a:defRPr sz="10400"/>
            </a:lvl8pPr>
            <a:lvl9pPr lvl="8" algn="ctr">
              <a:lnSpc>
                <a:spcPct val="100000"/>
              </a:lnSpc>
              <a:spcBef>
                <a:spcPts val="0"/>
              </a:spcBef>
              <a:spcAft>
                <a:spcPts val="0"/>
              </a:spcAft>
              <a:buSzPts val="5200"/>
              <a:buNone/>
              <a:defRPr sz="10400"/>
            </a:lvl9pPr>
          </a:lstStyle>
          <a:p>
            <a:endParaRPr/>
          </a:p>
        </p:txBody>
      </p:sp>
      <p:sp>
        <p:nvSpPr>
          <p:cNvPr id="36" name="Google Shape;36;p73"/>
          <p:cNvSpPr txBox="1">
            <a:spLocks noGrp="1"/>
          </p:cNvSpPr>
          <p:nvPr>
            <p:ph type="subTitle" idx="1"/>
          </p:nvPr>
        </p:nvSpPr>
        <p:spPr>
          <a:xfrm>
            <a:off x="623400" y="5668250"/>
            <a:ext cx="17041200" cy="15852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5600"/>
            </a:lvl1pPr>
            <a:lvl2pPr lvl="1" algn="ctr">
              <a:lnSpc>
                <a:spcPct val="100000"/>
              </a:lnSpc>
              <a:spcBef>
                <a:spcPts val="0"/>
              </a:spcBef>
              <a:spcAft>
                <a:spcPts val="0"/>
              </a:spcAft>
              <a:buSzPts val="2800"/>
              <a:buNone/>
              <a:defRPr sz="5600"/>
            </a:lvl2pPr>
            <a:lvl3pPr lvl="2" algn="ctr">
              <a:lnSpc>
                <a:spcPct val="100000"/>
              </a:lnSpc>
              <a:spcBef>
                <a:spcPts val="0"/>
              </a:spcBef>
              <a:spcAft>
                <a:spcPts val="0"/>
              </a:spcAft>
              <a:buSzPts val="2800"/>
              <a:buNone/>
              <a:defRPr sz="5600"/>
            </a:lvl3pPr>
            <a:lvl4pPr lvl="3" algn="ctr">
              <a:lnSpc>
                <a:spcPct val="100000"/>
              </a:lnSpc>
              <a:spcBef>
                <a:spcPts val="0"/>
              </a:spcBef>
              <a:spcAft>
                <a:spcPts val="0"/>
              </a:spcAft>
              <a:buSzPts val="2800"/>
              <a:buNone/>
              <a:defRPr sz="5600"/>
            </a:lvl4pPr>
            <a:lvl5pPr lvl="4" algn="ctr">
              <a:lnSpc>
                <a:spcPct val="100000"/>
              </a:lnSpc>
              <a:spcBef>
                <a:spcPts val="0"/>
              </a:spcBef>
              <a:spcAft>
                <a:spcPts val="0"/>
              </a:spcAft>
              <a:buSzPts val="2800"/>
              <a:buNone/>
              <a:defRPr sz="5600"/>
            </a:lvl5pPr>
            <a:lvl6pPr lvl="5" algn="ctr">
              <a:lnSpc>
                <a:spcPct val="100000"/>
              </a:lnSpc>
              <a:spcBef>
                <a:spcPts val="0"/>
              </a:spcBef>
              <a:spcAft>
                <a:spcPts val="0"/>
              </a:spcAft>
              <a:buSzPts val="2800"/>
              <a:buNone/>
              <a:defRPr sz="5600"/>
            </a:lvl6pPr>
            <a:lvl7pPr lvl="6" algn="ctr">
              <a:lnSpc>
                <a:spcPct val="100000"/>
              </a:lnSpc>
              <a:spcBef>
                <a:spcPts val="0"/>
              </a:spcBef>
              <a:spcAft>
                <a:spcPts val="0"/>
              </a:spcAft>
              <a:buSzPts val="2800"/>
              <a:buNone/>
              <a:defRPr sz="5600"/>
            </a:lvl7pPr>
            <a:lvl8pPr lvl="7" algn="ctr">
              <a:lnSpc>
                <a:spcPct val="100000"/>
              </a:lnSpc>
              <a:spcBef>
                <a:spcPts val="0"/>
              </a:spcBef>
              <a:spcAft>
                <a:spcPts val="0"/>
              </a:spcAft>
              <a:buSzPts val="2800"/>
              <a:buNone/>
              <a:defRPr sz="5600"/>
            </a:lvl8pPr>
            <a:lvl9pPr lvl="8" algn="ctr">
              <a:lnSpc>
                <a:spcPct val="100000"/>
              </a:lnSpc>
              <a:spcBef>
                <a:spcPts val="0"/>
              </a:spcBef>
              <a:spcAft>
                <a:spcPts val="0"/>
              </a:spcAft>
              <a:buSzPts val="2800"/>
              <a:buNone/>
              <a:defRPr sz="5600"/>
            </a:lvl9pPr>
          </a:lstStyle>
          <a:p>
            <a:endParaRPr/>
          </a:p>
        </p:txBody>
      </p:sp>
      <p:sp>
        <p:nvSpPr>
          <p:cNvPr id="37" name="Google Shape;37;p73"/>
          <p:cNvSpPr txBox="1">
            <a:spLocks noGrp="1"/>
          </p:cNvSpPr>
          <p:nvPr>
            <p:ph type="sldNum" idx="12"/>
          </p:nvPr>
        </p:nvSpPr>
        <p:spPr>
          <a:xfrm>
            <a:off x="16944917" y="9326435"/>
            <a:ext cx="1097400" cy="7872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chemeClr val="dk2"/>
              </a:buClr>
              <a:buSzPts val="1333"/>
              <a:buFont typeface="Arial"/>
              <a:buNone/>
              <a:defRPr sz="2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chemeClr val="dk2"/>
              </a:buClr>
              <a:buSzPts val="1333"/>
              <a:buFont typeface="Arial"/>
              <a:buNone/>
              <a:defRPr sz="2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chemeClr val="dk2"/>
              </a:buClr>
              <a:buSzPts val="1333"/>
              <a:buFont typeface="Arial"/>
              <a:buNone/>
              <a:defRPr sz="2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chemeClr val="dk2"/>
              </a:buClr>
              <a:buSzPts val="1333"/>
              <a:buFont typeface="Arial"/>
              <a:buNone/>
              <a:defRPr sz="2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chemeClr val="dk2"/>
              </a:buClr>
              <a:buSzPts val="1333"/>
              <a:buFont typeface="Arial"/>
              <a:buNone/>
              <a:defRPr sz="2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chemeClr val="dk2"/>
              </a:buClr>
              <a:buSzPts val="1333"/>
              <a:buFont typeface="Arial"/>
              <a:buNone/>
              <a:defRPr sz="2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chemeClr val="dk2"/>
              </a:buClr>
              <a:buSzPts val="1333"/>
              <a:buFont typeface="Arial"/>
              <a:buNone/>
              <a:defRPr sz="2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chemeClr val="dk2"/>
              </a:buClr>
              <a:buSzPts val="1333"/>
              <a:buFont typeface="Arial"/>
              <a:buNone/>
              <a:defRPr sz="2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chemeClr val="dk2"/>
              </a:buClr>
              <a:buSzPts val="1333"/>
              <a:buFont typeface="Arial"/>
              <a:buNone/>
              <a:defRPr sz="2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8"/>
        <p:cNvGrpSpPr/>
        <p:nvPr/>
      </p:nvGrpSpPr>
      <p:grpSpPr>
        <a:xfrm>
          <a:off x="0" y="0"/>
          <a:ext cx="0" cy="0"/>
          <a:chOff x="0" y="0"/>
          <a:chExt cx="0" cy="0"/>
        </a:xfrm>
      </p:grpSpPr>
      <p:sp>
        <p:nvSpPr>
          <p:cNvPr id="39" name="Google Shape;39;p74"/>
          <p:cNvSpPr txBox="1">
            <a:spLocks noGrp="1"/>
          </p:cNvSpPr>
          <p:nvPr>
            <p:ph type="title"/>
          </p:nvPr>
        </p:nvSpPr>
        <p:spPr>
          <a:xfrm>
            <a:off x="623400" y="4301700"/>
            <a:ext cx="17041200" cy="1683600"/>
          </a:xfrm>
          <a:prstGeom prst="rect">
            <a:avLst/>
          </a:prstGeom>
          <a:noFill/>
          <a:ln>
            <a:noFill/>
          </a:ln>
        </p:spPr>
        <p:txBody>
          <a:bodyPr spcFirstLastPara="1" wrap="square" lIns="91425" tIns="91425" rIns="91425" bIns="91425" anchor="ctr" anchorCtr="0">
            <a:normAutofit/>
          </a:bodyPr>
          <a:lstStyle>
            <a:lvl1pPr lvl="0" algn="ctr">
              <a:lnSpc>
                <a:spcPct val="100000"/>
              </a:lnSpc>
              <a:spcBef>
                <a:spcPts val="0"/>
              </a:spcBef>
              <a:spcAft>
                <a:spcPts val="0"/>
              </a:spcAft>
              <a:buSzPts val="3600"/>
              <a:buNone/>
              <a:defRPr sz="7200"/>
            </a:lvl1pPr>
            <a:lvl2pPr lvl="1" algn="ctr">
              <a:lnSpc>
                <a:spcPct val="100000"/>
              </a:lnSpc>
              <a:spcBef>
                <a:spcPts val="0"/>
              </a:spcBef>
              <a:spcAft>
                <a:spcPts val="0"/>
              </a:spcAft>
              <a:buSzPts val="3600"/>
              <a:buNone/>
              <a:defRPr sz="7200"/>
            </a:lvl2pPr>
            <a:lvl3pPr lvl="2" algn="ctr">
              <a:lnSpc>
                <a:spcPct val="100000"/>
              </a:lnSpc>
              <a:spcBef>
                <a:spcPts val="0"/>
              </a:spcBef>
              <a:spcAft>
                <a:spcPts val="0"/>
              </a:spcAft>
              <a:buSzPts val="3600"/>
              <a:buNone/>
              <a:defRPr sz="7200"/>
            </a:lvl3pPr>
            <a:lvl4pPr lvl="3" algn="ctr">
              <a:lnSpc>
                <a:spcPct val="100000"/>
              </a:lnSpc>
              <a:spcBef>
                <a:spcPts val="0"/>
              </a:spcBef>
              <a:spcAft>
                <a:spcPts val="0"/>
              </a:spcAft>
              <a:buSzPts val="3600"/>
              <a:buNone/>
              <a:defRPr sz="7200"/>
            </a:lvl4pPr>
            <a:lvl5pPr lvl="4" algn="ctr">
              <a:lnSpc>
                <a:spcPct val="100000"/>
              </a:lnSpc>
              <a:spcBef>
                <a:spcPts val="0"/>
              </a:spcBef>
              <a:spcAft>
                <a:spcPts val="0"/>
              </a:spcAft>
              <a:buSzPts val="3600"/>
              <a:buNone/>
              <a:defRPr sz="7200"/>
            </a:lvl5pPr>
            <a:lvl6pPr lvl="5" algn="ctr">
              <a:lnSpc>
                <a:spcPct val="100000"/>
              </a:lnSpc>
              <a:spcBef>
                <a:spcPts val="0"/>
              </a:spcBef>
              <a:spcAft>
                <a:spcPts val="0"/>
              </a:spcAft>
              <a:buSzPts val="3600"/>
              <a:buNone/>
              <a:defRPr sz="7200"/>
            </a:lvl6pPr>
            <a:lvl7pPr lvl="6" algn="ctr">
              <a:lnSpc>
                <a:spcPct val="100000"/>
              </a:lnSpc>
              <a:spcBef>
                <a:spcPts val="0"/>
              </a:spcBef>
              <a:spcAft>
                <a:spcPts val="0"/>
              </a:spcAft>
              <a:buSzPts val="3600"/>
              <a:buNone/>
              <a:defRPr sz="7200"/>
            </a:lvl7pPr>
            <a:lvl8pPr lvl="7" algn="ctr">
              <a:lnSpc>
                <a:spcPct val="100000"/>
              </a:lnSpc>
              <a:spcBef>
                <a:spcPts val="0"/>
              </a:spcBef>
              <a:spcAft>
                <a:spcPts val="0"/>
              </a:spcAft>
              <a:buSzPts val="3600"/>
              <a:buNone/>
              <a:defRPr sz="7200"/>
            </a:lvl8pPr>
            <a:lvl9pPr lvl="8" algn="ctr">
              <a:lnSpc>
                <a:spcPct val="100000"/>
              </a:lnSpc>
              <a:spcBef>
                <a:spcPts val="0"/>
              </a:spcBef>
              <a:spcAft>
                <a:spcPts val="0"/>
              </a:spcAft>
              <a:buSzPts val="3600"/>
              <a:buNone/>
              <a:defRPr sz="7200"/>
            </a:lvl9pPr>
          </a:lstStyle>
          <a:p>
            <a:endParaRPr/>
          </a:p>
        </p:txBody>
      </p:sp>
      <p:sp>
        <p:nvSpPr>
          <p:cNvPr id="40" name="Google Shape;40;p74"/>
          <p:cNvSpPr txBox="1">
            <a:spLocks noGrp="1"/>
          </p:cNvSpPr>
          <p:nvPr>
            <p:ph type="sldNum" idx="12"/>
          </p:nvPr>
        </p:nvSpPr>
        <p:spPr>
          <a:xfrm>
            <a:off x="16944917" y="9326435"/>
            <a:ext cx="1097400" cy="7872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chemeClr val="dk2"/>
              </a:buClr>
              <a:buSzPts val="1333"/>
              <a:buFont typeface="Arial"/>
              <a:buNone/>
              <a:defRPr sz="2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chemeClr val="dk2"/>
              </a:buClr>
              <a:buSzPts val="1333"/>
              <a:buFont typeface="Arial"/>
              <a:buNone/>
              <a:defRPr sz="2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chemeClr val="dk2"/>
              </a:buClr>
              <a:buSzPts val="1333"/>
              <a:buFont typeface="Arial"/>
              <a:buNone/>
              <a:defRPr sz="2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chemeClr val="dk2"/>
              </a:buClr>
              <a:buSzPts val="1333"/>
              <a:buFont typeface="Arial"/>
              <a:buNone/>
              <a:defRPr sz="2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chemeClr val="dk2"/>
              </a:buClr>
              <a:buSzPts val="1333"/>
              <a:buFont typeface="Arial"/>
              <a:buNone/>
              <a:defRPr sz="2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chemeClr val="dk2"/>
              </a:buClr>
              <a:buSzPts val="1333"/>
              <a:buFont typeface="Arial"/>
              <a:buNone/>
              <a:defRPr sz="2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chemeClr val="dk2"/>
              </a:buClr>
              <a:buSzPts val="1333"/>
              <a:buFont typeface="Arial"/>
              <a:buNone/>
              <a:defRPr sz="2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chemeClr val="dk2"/>
              </a:buClr>
              <a:buSzPts val="1333"/>
              <a:buFont typeface="Arial"/>
              <a:buNone/>
              <a:defRPr sz="2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chemeClr val="dk2"/>
              </a:buClr>
              <a:buSzPts val="1333"/>
              <a:buFont typeface="Arial"/>
              <a:buNone/>
              <a:defRPr sz="2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41"/>
        <p:cNvGrpSpPr/>
        <p:nvPr/>
      </p:nvGrpSpPr>
      <p:grpSpPr>
        <a:xfrm>
          <a:off x="0" y="0"/>
          <a:ext cx="0" cy="0"/>
          <a:chOff x="0" y="0"/>
          <a:chExt cx="0" cy="0"/>
        </a:xfrm>
      </p:grpSpPr>
      <p:sp>
        <p:nvSpPr>
          <p:cNvPr id="42" name="Google Shape;42;p75"/>
          <p:cNvSpPr txBox="1">
            <a:spLocks noGrp="1"/>
          </p:cNvSpPr>
          <p:nvPr>
            <p:ph type="title"/>
          </p:nvPr>
        </p:nvSpPr>
        <p:spPr>
          <a:xfrm>
            <a:off x="623400" y="890051"/>
            <a:ext cx="17041200" cy="11454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43" name="Google Shape;43;p75"/>
          <p:cNvSpPr txBox="1">
            <a:spLocks noGrp="1"/>
          </p:cNvSpPr>
          <p:nvPr>
            <p:ph type="body" idx="1"/>
          </p:nvPr>
        </p:nvSpPr>
        <p:spPr>
          <a:xfrm>
            <a:off x="623400" y="2304950"/>
            <a:ext cx="7999800" cy="68328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2801"/>
            </a:lvl1pPr>
            <a:lvl2pPr marL="914400" lvl="1" indent="-304800" algn="l">
              <a:lnSpc>
                <a:spcPct val="115000"/>
              </a:lnSpc>
              <a:spcBef>
                <a:spcPts val="0"/>
              </a:spcBef>
              <a:spcAft>
                <a:spcPts val="0"/>
              </a:spcAft>
              <a:buSzPts val="1200"/>
              <a:buChar char="○"/>
              <a:defRPr sz="2400"/>
            </a:lvl2pPr>
            <a:lvl3pPr marL="1371600" lvl="2" indent="-304800" algn="l">
              <a:lnSpc>
                <a:spcPct val="115000"/>
              </a:lnSpc>
              <a:spcBef>
                <a:spcPts val="0"/>
              </a:spcBef>
              <a:spcAft>
                <a:spcPts val="0"/>
              </a:spcAft>
              <a:buSzPts val="1200"/>
              <a:buChar char="■"/>
              <a:defRPr sz="2400"/>
            </a:lvl3pPr>
            <a:lvl4pPr marL="1828800" lvl="3" indent="-304800" algn="l">
              <a:lnSpc>
                <a:spcPct val="115000"/>
              </a:lnSpc>
              <a:spcBef>
                <a:spcPts val="0"/>
              </a:spcBef>
              <a:spcAft>
                <a:spcPts val="0"/>
              </a:spcAft>
              <a:buSzPts val="1200"/>
              <a:buChar char="●"/>
              <a:defRPr sz="2400"/>
            </a:lvl4pPr>
            <a:lvl5pPr marL="2286000" lvl="4" indent="-304800" algn="l">
              <a:lnSpc>
                <a:spcPct val="115000"/>
              </a:lnSpc>
              <a:spcBef>
                <a:spcPts val="0"/>
              </a:spcBef>
              <a:spcAft>
                <a:spcPts val="0"/>
              </a:spcAft>
              <a:buSzPts val="1200"/>
              <a:buChar char="○"/>
              <a:defRPr sz="2400"/>
            </a:lvl5pPr>
            <a:lvl6pPr marL="2743200" lvl="5" indent="-304800" algn="l">
              <a:lnSpc>
                <a:spcPct val="115000"/>
              </a:lnSpc>
              <a:spcBef>
                <a:spcPts val="0"/>
              </a:spcBef>
              <a:spcAft>
                <a:spcPts val="0"/>
              </a:spcAft>
              <a:buSzPts val="1200"/>
              <a:buChar char="■"/>
              <a:defRPr sz="2400"/>
            </a:lvl6pPr>
            <a:lvl7pPr marL="3200400" lvl="6" indent="-304800" algn="l">
              <a:lnSpc>
                <a:spcPct val="115000"/>
              </a:lnSpc>
              <a:spcBef>
                <a:spcPts val="0"/>
              </a:spcBef>
              <a:spcAft>
                <a:spcPts val="0"/>
              </a:spcAft>
              <a:buSzPts val="1200"/>
              <a:buChar char="●"/>
              <a:defRPr sz="2400"/>
            </a:lvl7pPr>
            <a:lvl8pPr marL="3657600" lvl="7" indent="-304800" algn="l">
              <a:lnSpc>
                <a:spcPct val="115000"/>
              </a:lnSpc>
              <a:spcBef>
                <a:spcPts val="0"/>
              </a:spcBef>
              <a:spcAft>
                <a:spcPts val="0"/>
              </a:spcAft>
              <a:buSzPts val="1200"/>
              <a:buChar char="○"/>
              <a:defRPr sz="2400"/>
            </a:lvl8pPr>
            <a:lvl9pPr marL="4114800" lvl="8" indent="-304800" algn="l">
              <a:lnSpc>
                <a:spcPct val="115000"/>
              </a:lnSpc>
              <a:spcBef>
                <a:spcPts val="0"/>
              </a:spcBef>
              <a:spcAft>
                <a:spcPts val="0"/>
              </a:spcAft>
              <a:buSzPts val="1200"/>
              <a:buChar char="■"/>
              <a:defRPr sz="2400"/>
            </a:lvl9pPr>
          </a:lstStyle>
          <a:p>
            <a:endParaRPr/>
          </a:p>
        </p:txBody>
      </p:sp>
      <p:sp>
        <p:nvSpPr>
          <p:cNvPr id="44" name="Google Shape;44;p75"/>
          <p:cNvSpPr txBox="1">
            <a:spLocks noGrp="1"/>
          </p:cNvSpPr>
          <p:nvPr>
            <p:ph type="body" idx="2"/>
          </p:nvPr>
        </p:nvSpPr>
        <p:spPr>
          <a:xfrm>
            <a:off x="9664800" y="2304950"/>
            <a:ext cx="7999800" cy="68328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2801"/>
            </a:lvl1pPr>
            <a:lvl2pPr marL="914400" lvl="1" indent="-304800" algn="l">
              <a:lnSpc>
                <a:spcPct val="115000"/>
              </a:lnSpc>
              <a:spcBef>
                <a:spcPts val="0"/>
              </a:spcBef>
              <a:spcAft>
                <a:spcPts val="0"/>
              </a:spcAft>
              <a:buSzPts val="1200"/>
              <a:buChar char="○"/>
              <a:defRPr sz="2400"/>
            </a:lvl2pPr>
            <a:lvl3pPr marL="1371600" lvl="2" indent="-304800" algn="l">
              <a:lnSpc>
                <a:spcPct val="115000"/>
              </a:lnSpc>
              <a:spcBef>
                <a:spcPts val="0"/>
              </a:spcBef>
              <a:spcAft>
                <a:spcPts val="0"/>
              </a:spcAft>
              <a:buSzPts val="1200"/>
              <a:buChar char="■"/>
              <a:defRPr sz="2400"/>
            </a:lvl3pPr>
            <a:lvl4pPr marL="1828800" lvl="3" indent="-304800" algn="l">
              <a:lnSpc>
                <a:spcPct val="115000"/>
              </a:lnSpc>
              <a:spcBef>
                <a:spcPts val="0"/>
              </a:spcBef>
              <a:spcAft>
                <a:spcPts val="0"/>
              </a:spcAft>
              <a:buSzPts val="1200"/>
              <a:buChar char="●"/>
              <a:defRPr sz="2400"/>
            </a:lvl4pPr>
            <a:lvl5pPr marL="2286000" lvl="4" indent="-304800" algn="l">
              <a:lnSpc>
                <a:spcPct val="115000"/>
              </a:lnSpc>
              <a:spcBef>
                <a:spcPts val="0"/>
              </a:spcBef>
              <a:spcAft>
                <a:spcPts val="0"/>
              </a:spcAft>
              <a:buSzPts val="1200"/>
              <a:buChar char="○"/>
              <a:defRPr sz="2400"/>
            </a:lvl5pPr>
            <a:lvl6pPr marL="2743200" lvl="5" indent="-304800" algn="l">
              <a:lnSpc>
                <a:spcPct val="115000"/>
              </a:lnSpc>
              <a:spcBef>
                <a:spcPts val="0"/>
              </a:spcBef>
              <a:spcAft>
                <a:spcPts val="0"/>
              </a:spcAft>
              <a:buSzPts val="1200"/>
              <a:buChar char="■"/>
              <a:defRPr sz="2400"/>
            </a:lvl6pPr>
            <a:lvl7pPr marL="3200400" lvl="6" indent="-304800" algn="l">
              <a:lnSpc>
                <a:spcPct val="115000"/>
              </a:lnSpc>
              <a:spcBef>
                <a:spcPts val="0"/>
              </a:spcBef>
              <a:spcAft>
                <a:spcPts val="0"/>
              </a:spcAft>
              <a:buSzPts val="1200"/>
              <a:buChar char="●"/>
              <a:defRPr sz="2400"/>
            </a:lvl7pPr>
            <a:lvl8pPr marL="3657600" lvl="7" indent="-304800" algn="l">
              <a:lnSpc>
                <a:spcPct val="115000"/>
              </a:lnSpc>
              <a:spcBef>
                <a:spcPts val="0"/>
              </a:spcBef>
              <a:spcAft>
                <a:spcPts val="0"/>
              </a:spcAft>
              <a:buSzPts val="1200"/>
              <a:buChar char="○"/>
              <a:defRPr sz="2400"/>
            </a:lvl8pPr>
            <a:lvl9pPr marL="4114800" lvl="8" indent="-304800" algn="l">
              <a:lnSpc>
                <a:spcPct val="115000"/>
              </a:lnSpc>
              <a:spcBef>
                <a:spcPts val="0"/>
              </a:spcBef>
              <a:spcAft>
                <a:spcPts val="0"/>
              </a:spcAft>
              <a:buSzPts val="1200"/>
              <a:buChar char="■"/>
              <a:defRPr sz="2400"/>
            </a:lvl9pPr>
          </a:lstStyle>
          <a:p>
            <a:endParaRPr/>
          </a:p>
        </p:txBody>
      </p:sp>
      <p:sp>
        <p:nvSpPr>
          <p:cNvPr id="45" name="Google Shape;45;p75"/>
          <p:cNvSpPr txBox="1">
            <a:spLocks noGrp="1"/>
          </p:cNvSpPr>
          <p:nvPr>
            <p:ph type="sldNum" idx="12"/>
          </p:nvPr>
        </p:nvSpPr>
        <p:spPr>
          <a:xfrm>
            <a:off x="16944917" y="9326435"/>
            <a:ext cx="1097400" cy="7872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chemeClr val="dk2"/>
              </a:buClr>
              <a:buSzPts val="1333"/>
              <a:buFont typeface="Arial"/>
              <a:buNone/>
              <a:defRPr sz="2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chemeClr val="dk2"/>
              </a:buClr>
              <a:buSzPts val="1333"/>
              <a:buFont typeface="Arial"/>
              <a:buNone/>
              <a:defRPr sz="2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chemeClr val="dk2"/>
              </a:buClr>
              <a:buSzPts val="1333"/>
              <a:buFont typeface="Arial"/>
              <a:buNone/>
              <a:defRPr sz="2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chemeClr val="dk2"/>
              </a:buClr>
              <a:buSzPts val="1333"/>
              <a:buFont typeface="Arial"/>
              <a:buNone/>
              <a:defRPr sz="2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chemeClr val="dk2"/>
              </a:buClr>
              <a:buSzPts val="1333"/>
              <a:buFont typeface="Arial"/>
              <a:buNone/>
              <a:defRPr sz="2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chemeClr val="dk2"/>
              </a:buClr>
              <a:buSzPts val="1333"/>
              <a:buFont typeface="Arial"/>
              <a:buNone/>
              <a:defRPr sz="2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chemeClr val="dk2"/>
              </a:buClr>
              <a:buSzPts val="1333"/>
              <a:buFont typeface="Arial"/>
              <a:buNone/>
              <a:defRPr sz="2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chemeClr val="dk2"/>
              </a:buClr>
              <a:buSzPts val="1333"/>
              <a:buFont typeface="Arial"/>
              <a:buNone/>
              <a:defRPr sz="2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chemeClr val="dk2"/>
              </a:buClr>
              <a:buSzPts val="1333"/>
              <a:buFont typeface="Arial"/>
              <a:buNone/>
              <a:defRPr sz="2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theme" Target="../theme/theme2.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theme" Target="../theme/theme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0.xml"/><Relationship Id="rId13" Type="http://schemas.openxmlformats.org/officeDocument/2006/relationships/slideLayout" Target="../slideLayouts/slideLayout55.xml"/><Relationship Id="rId3" Type="http://schemas.openxmlformats.org/officeDocument/2006/relationships/slideLayout" Target="../slideLayouts/slideLayout45.xml"/><Relationship Id="rId7" Type="http://schemas.openxmlformats.org/officeDocument/2006/relationships/slideLayout" Target="../slideLayouts/slideLayout49.xml"/><Relationship Id="rId12" Type="http://schemas.openxmlformats.org/officeDocument/2006/relationships/slideLayout" Target="../slideLayouts/slideLayout54.xml"/><Relationship Id="rId17" Type="http://schemas.openxmlformats.org/officeDocument/2006/relationships/theme" Target="../theme/theme4.xml"/><Relationship Id="rId2" Type="http://schemas.openxmlformats.org/officeDocument/2006/relationships/slideLayout" Target="../slideLayouts/slideLayout44.xml"/><Relationship Id="rId16" Type="http://schemas.openxmlformats.org/officeDocument/2006/relationships/slideLayout" Target="../slideLayouts/slideLayout58.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5" Type="http://schemas.openxmlformats.org/officeDocument/2006/relationships/slideLayout" Target="../slideLayouts/slideLayout47.xml"/><Relationship Id="rId15" Type="http://schemas.openxmlformats.org/officeDocument/2006/relationships/slideLayout" Target="../slideLayouts/slideLayout57.xml"/><Relationship Id="rId10" Type="http://schemas.openxmlformats.org/officeDocument/2006/relationships/slideLayout" Target="../slideLayouts/slideLayout52.xml"/><Relationship Id="rId4" Type="http://schemas.openxmlformats.org/officeDocument/2006/relationships/slideLayout" Target="../slideLayouts/slideLayout46.xml"/><Relationship Id="rId9" Type="http://schemas.openxmlformats.org/officeDocument/2006/relationships/slideLayout" Target="../slideLayouts/slideLayout51.xml"/><Relationship Id="rId14" Type="http://schemas.openxmlformats.org/officeDocument/2006/relationships/slideLayout" Target="../slideLayouts/slideLayout5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8F6EF"/>
        </a:solidFill>
        <a:effectLst/>
      </p:bgPr>
    </p:bg>
    <p:spTree>
      <p:nvGrpSpPr>
        <p:cNvPr id="1" name="Shape 9"/>
        <p:cNvGrpSpPr/>
        <p:nvPr/>
      </p:nvGrpSpPr>
      <p:grpSpPr>
        <a:xfrm>
          <a:off x="0" y="0"/>
          <a:ext cx="0" cy="0"/>
          <a:chOff x="0" y="0"/>
          <a:chExt cx="0" cy="0"/>
        </a:xfrm>
      </p:grpSpPr>
      <p:sp>
        <p:nvSpPr>
          <p:cNvPr id="10" name="Google Shape;10;p40"/>
          <p:cNvSpPr txBox="1">
            <a:spLocks noGrp="1"/>
          </p:cNvSpPr>
          <p:nvPr>
            <p:ph type="title"/>
          </p:nvPr>
        </p:nvSpPr>
        <p:spPr>
          <a:xfrm>
            <a:off x="623400" y="890051"/>
            <a:ext cx="17041200" cy="1145400"/>
          </a:xfrm>
          <a:prstGeom prst="rect">
            <a:avLst/>
          </a:prstGeom>
          <a:noFill/>
          <a:ln>
            <a:noFill/>
          </a:ln>
        </p:spPr>
        <p:txBody>
          <a:bodyPr spcFirstLastPara="1" wrap="square" lIns="91425" tIns="91425" rIns="91425" bIns="91425" anchor="t" anchorCtr="0">
            <a:norm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11" name="Google Shape;11;p40"/>
          <p:cNvSpPr txBox="1">
            <a:spLocks noGrp="1"/>
          </p:cNvSpPr>
          <p:nvPr>
            <p:ph type="body" idx="1"/>
          </p:nvPr>
        </p:nvSpPr>
        <p:spPr>
          <a:xfrm>
            <a:off x="623400" y="2304950"/>
            <a:ext cx="17041200" cy="6832800"/>
          </a:xfrm>
          <a:prstGeom prst="rect">
            <a:avLst/>
          </a:prstGeom>
          <a:noFill/>
          <a:ln>
            <a:noFill/>
          </a:ln>
        </p:spPr>
        <p:txBody>
          <a:bodyPr spcFirstLastPara="1" wrap="square" lIns="91425" tIns="91425" rIns="91425" bIns="91425" anchor="t" anchorCtr="0">
            <a:norm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9pPr>
          </a:lstStyle>
          <a:p>
            <a:endParaRPr/>
          </a:p>
        </p:txBody>
      </p:sp>
      <p:sp>
        <p:nvSpPr>
          <p:cNvPr id="12" name="Google Shape;12;p40"/>
          <p:cNvSpPr txBox="1">
            <a:spLocks noGrp="1"/>
          </p:cNvSpPr>
          <p:nvPr>
            <p:ph type="sldNum" idx="12"/>
          </p:nvPr>
        </p:nvSpPr>
        <p:spPr>
          <a:xfrm>
            <a:off x="16944917" y="9326435"/>
            <a:ext cx="1097400" cy="7872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chemeClr val="dk2"/>
              </a:buClr>
              <a:buSzPts val="1333"/>
              <a:buFont typeface="Arial"/>
              <a:buNone/>
              <a:defRPr sz="2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chemeClr val="dk2"/>
              </a:buClr>
              <a:buSzPts val="1333"/>
              <a:buFont typeface="Arial"/>
              <a:buNone/>
              <a:defRPr sz="2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chemeClr val="dk2"/>
              </a:buClr>
              <a:buSzPts val="1333"/>
              <a:buFont typeface="Arial"/>
              <a:buNone/>
              <a:defRPr sz="2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chemeClr val="dk2"/>
              </a:buClr>
              <a:buSzPts val="1333"/>
              <a:buFont typeface="Arial"/>
              <a:buNone/>
              <a:defRPr sz="2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chemeClr val="dk2"/>
              </a:buClr>
              <a:buSzPts val="1333"/>
              <a:buFont typeface="Arial"/>
              <a:buNone/>
              <a:defRPr sz="2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chemeClr val="dk2"/>
              </a:buClr>
              <a:buSzPts val="1333"/>
              <a:buFont typeface="Arial"/>
              <a:buNone/>
              <a:defRPr sz="2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chemeClr val="dk2"/>
              </a:buClr>
              <a:buSzPts val="1333"/>
              <a:buFont typeface="Arial"/>
              <a:buNone/>
              <a:defRPr sz="2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chemeClr val="dk2"/>
              </a:buClr>
              <a:buSzPts val="1333"/>
              <a:buFont typeface="Arial"/>
              <a:buNone/>
              <a:defRPr sz="2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chemeClr val="dk2"/>
              </a:buClr>
              <a:buSzPts val="1333"/>
              <a:buFont typeface="Arial"/>
              <a:buNone/>
              <a:defRPr sz="2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ransition spd="med">
    <p:fad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1"/>
        <p:cNvGrpSpPr/>
        <p:nvPr/>
      </p:nvGrpSpPr>
      <p:grpSpPr>
        <a:xfrm>
          <a:off x="0" y="0"/>
          <a:ext cx="0" cy="0"/>
          <a:chOff x="0" y="0"/>
          <a:chExt cx="0" cy="0"/>
        </a:xfrm>
      </p:grpSpPr>
      <p:sp>
        <p:nvSpPr>
          <p:cNvPr id="72" name="Google Shape;72;p3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3" name="Google Shape;73;p38"/>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4" name="Google Shape;74;p3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75" name="Google Shape;75;p3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76" name="Google Shape;76;p3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Lst>
  <p:transition spd="med">
    <p:fad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8F6EF"/>
        </a:solidFill>
        <a:effectLst/>
      </p:bgPr>
    </p:bg>
    <p:spTree>
      <p:nvGrpSpPr>
        <p:cNvPr id="1" name="Shape 148"/>
        <p:cNvGrpSpPr/>
        <p:nvPr/>
      </p:nvGrpSpPr>
      <p:grpSpPr>
        <a:xfrm>
          <a:off x="0" y="0"/>
          <a:ext cx="0" cy="0"/>
          <a:chOff x="0" y="0"/>
          <a:chExt cx="0" cy="0"/>
        </a:xfrm>
      </p:grpSpPr>
      <p:sp>
        <p:nvSpPr>
          <p:cNvPr id="149" name="Google Shape;149;p45"/>
          <p:cNvSpPr txBox="1">
            <a:spLocks noGrp="1"/>
          </p:cNvSpPr>
          <p:nvPr>
            <p:ph type="title"/>
          </p:nvPr>
        </p:nvSpPr>
        <p:spPr>
          <a:xfrm>
            <a:off x="623400" y="890051"/>
            <a:ext cx="17041200" cy="1145400"/>
          </a:xfrm>
          <a:prstGeom prst="rect">
            <a:avLst/>
          </a:prstGeom>
          <a:noFill/>
          <a:ln>
            <a:noFill/>
          </a:ln>
        </p:spPr>
        <p:txBody>
          <a:bodyPr spcFirstLastPara="1" wrap="square" lIns="91425" tIns="91425" rIns="91425" bIns="91425" anchor="t" anchorCtr="0">
            <a:norm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150" name="Google Shape;150;p45"/>
          <p:cNvSpPr txBox="1">
            <a:spLocks noGrp="1"/>
          </p:cNvSpPr>
          <p:nvPr>
            <p:ph type="body" idx="1"/>
          </p:nvPr>
        </p:nvSpPr>
        <p:spPr>
          <a:xfrm>
            <a:off x="623400" y="2304950"/>
            <a:ext cx="17041200" cy="6832800"/>
          </a:xfrm>
          <a:prstGeom prst="rect">
            <a:avLst/>
          </a:prstGeom>
          <a:noFill/>
          <a:ln>
            <a:noFill/>
          </a:ln>
        </p:spPr>
        <p:txBody>
          <a:bodyPr spcFirstLastPara="1" wrap="square" lIns="91425" tIns="91425" rIns="91425" bIns="91425" anchor="t" anchorCtr="0">
            <a:norm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9pPr>
          </a:lstStyle>
          <a:p>
            <a:endParaRPr/>
          </a:p>
        </p:txBody>
      </p:sp>
      <p:sp>
        <p:nvSpPr>
          <p:cNvPr id="151" name="Google Shape;151;p45"/>
          <p:cNvSpPr txBox="1">
            <a:spLocks noGrp="1"/>
          </p:cNvSpPr>
          <p:nvPr>
            <p:ph type="sldNum" idx="12"/>
          </p:nvPr>
        </p:nvSpPr>
        <p:spPr>
          <a:xfrm>
            <a:off x="16944917" y="9326435"/>
            <a:ext cx="1097400" cy="7872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chemeClr val="dk2"/>
              </a:buClr>
              <a:buSzPts val="1333"/>
              <a:buFont typeface="Arial"/>
              <a:buNone/>
              <a:defRPr sz="2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chemeClr val="dk2"/>
              </a:buClr>
              <a:buSzPts val="1333"/>
              <a:buFont typeface="Arial"/>
              <a:buNone/>
              <a:defRPr sz="2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chemeClr val="dk2"/>
              </a:buClr>
              <a:buSzPts val="1333"/>
              <a:buFont typeface="Arial"/>
              <a:buNone/>
              <a:defRPr sz="2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chemeClr val="dk2"/>
              </a:buClr>
              <a:buSzPts val="1333"/>
              <a:buFont typeface="Arial"/>
              <a:buNone/>
              <a:defRPr sz="2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chemeClr val="dk2"/>
              </a:buClr>
              <a:buSzPts val="1333"/>
              <a:buFont typeface="Arial"/>
              <a:buNone/>
              <a:defRPr sz="2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chemeClr val="dk2"/>
              </a:buClr>
              <a:buSzPts val="1333"/>
              <a:buFont typeface="Arial"/>
              <a:buNone/>
              <a:defRPr sz="2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chemeClr val="dk2"/>
              </a:buClr>
              <a:buSzPts val="1333"/>
              <a:buFont typeface="Arial"/>
              <a:buNone/>
              <a:defRPr sz="2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chemeClr val="dk2"/>
              </a:buClr>
              <a:buSzPts val="1333"/>
              <a:buFont typeface="Arial"/>
              <a:buNone/>
              <a:defRPr sz="2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chemeClr val="dk2"/>
              </a:buClr>
              <a:buSzPts val="1333"/>
              <a:buFont typeface="Arial"/>
              <a:buNone/>
              <a:defRPr sz="2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Lst>
  <p:transition spd="med">
    <p:fad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8F6EF"/>
        </a:solidFill>
        <a:effectLst/>
      </p:bgPr>
    </p:bg>
    <p:spTree>
      <p:nvGrpSpPr>
        <p:cNvPr id="1" name="Shape 206"/>
        <p:cNvGrpSpPr/>
        <p:nvPr/>
      </p:nvGrpSpPr>
      <p:grpSpPr>
        <a:xfrm>
          <a:off x="0" y="0"/>
          <a:ext cx="0" cy="0"/>
          <a:chOff x="0" y="0"/>
          <a:chExt cx="0" cy="0"/>
        </a:xfrm>
      </p:grpSpPr>
      <p:sp>
        <p:nvSpPr>
          <p:cNvPr id="207" name="Google Shape;207;g3c7dc9096bb_0_180"/>
          <p:cNvSpPr txBox="1">
            <a:spLocks noGrp="1"/>
          </p:cNvSpPr>
          <p:nvPr>
            <p:ph type="title"/>
          </p:nvPr>
        </p:nvSpPr>
        <p:spPr>
          <a:xfrm>
            <a:off x="623400" y="890051"/>
            <a:ext cx="17041200" cy="1145400"/>
          </a:xfrm>
          <a:prstGeom prst="rect">
            <a:avLst/>
          </a:prstGeom>
          <a:noFill/>
          <a:ln>
            <a:noFill/>
          </a:ln>
        </p:spPr>
        <p:txBody>
          <a:bodyPr spcFirstLastPara="1" wrap="square" lIns="91425" tIns="91425" rIns="91425" bIns="91425" anchor="t" anchorCtr="0">
            <a:normAutofit/>
          </a:bodyPr>
          <a:lstStyle>
            <a:lvl1pPr marR="0" lvl="0" algn="l">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208" name="Google Shape;208;g3c7dc9096bb_0_180"/>
          <p:cNvSpPr txBox="1">
            <a:spLocks noGrp="1"/>
          </p:cNvSpPr>
          <p:nvPr>
            <p:ph type="body" idx="1"/>
          </p:nvPr>
        </p:nvSpPr>
        <p:spPr>
          <a:xfrm>
            <a:off x="623400" y="2304950"/>
            <a:ext cx="17041200" cy="6832800"/>
          </a:xfrm>
          <a:prstGeom prst="rect">
            <a:avLst/>
          </a:prstGeom>
          <a:noFill/>
          <a:ln>
            <a:noFill/>
          </a:ln>
        </p:spPr>
        <p:txBody>
          <a:bodyPr spcFirstLastPara="1" wrap="square" lIns="91425" tIns="91425" rIns="91425" bIns="91425" anchor="t" anchorCtr="0">
            <a:normAutofit/>
          </a:bodyPr>
          <a:lstStyle>
            <a:lvl1pPr marL="457200" marR="0" lvl="0" indent="-342900" algn="l">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a:lnSpc>
                <a:spcPct val="115000"/>
              </a:lnSpc>
              <a:spcBef>
                <a:spcPts val="0"/>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2pPr>
            <a:lvl3pPr marL="1371600" marR="0" lvl="2" indent="-317500" algn="l">
              <a:lnSpc>
                <a:spcPct val="115000"/>
              </a:lnSpc>
              <a:spcBef>
                <a:spcPts val="0"/>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3pPr>
            <a:lvl4pPr marL="1828800" marR="0" lvl="3" indent="-317500" algn="l">
              <a:lnSpc>
                <a:spcPct val="115000"/>
              </a:lnSpc>
              <a:spcBef>
                <a:spcPts val="0"/>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4pPr>
            <a:lvl5pPr marL="2286000" marR="0" lvl="4" indent="-317500" algn="l">
              <a:lnSpc>
                <a:spcPct val="115000"/>
              </a:lnSpc>
              <a:spcBef>
                <a:spcPts val="0"/>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5pPr>
            <a:lvl6pPr marL="2743200" marR="0" lvl="5" indent="-317500" algn="l">
              <a:lnSpc>
                <a:spcPct val="115000"/>
              </a:lnSpc>
              <a:spcBef>
                <a:spcPts val="0"/>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6pPr>
            <a:lvl7pPr marL="3200400" marR="0" lvl="6" indent="-317500" algn="l">
              <a:lnSpc>
                <a:spcPct val="115000"/>
              </a:lnSpc>
              <a:spcBef>
                <a:spcPts val="0"/>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7pPr>
            <a:lvl8pPr marL="3657600" marR="0" lvl="7" indent="-317500" algn="l">
              <a:lnSpc>
                <a:spcPct val="115000"/>
              </a:lnSpc>
              <a:spcBef>
                <a:spcPts val="0"/>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8pPr>
            <a:lvl9pPr marL="4114800" marR="0" lvl="8" indent="-317500" algn="l">
              <a:lnSpc>
                <a:spcPct val="115000"/>
              </a:lnSpc>
              <a:spcBef>
                <a:spcPts val="0"/>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9pPr>
          </a:lstStyle>
          <a:p>
            <a:endParaRPr/>
          </a:p>
        </p:txBody>
      </p:sp>
      <p:sp>
        <p:nvSpPr>
          <p:cNvPr id="209" name="Google Shape;209;g3c7dc9096bb_0_180"/>
          <p:cNvSpPr txBox="1">
            <a:spLocks noGrp="1"/>
          </p:cNvSpPr>
          <p:nvPr>
            <p:ph type="sldNum" idx="12"/>
          </p:nvPr>
        </p:nvSpPr>
        <p:spPr>
          <a:xfrm>
            <a:off x="16944917" y="9326435"/>
            <a:ext cx="1097400" cy="787200"/>
          </a:xfrm>
          <a:prstGeom prst="rect">
            <a:avLst/>
          </a:prstGeom>
          <a:noFill/>
          <a:ln>
            <a:noFill/>
          </a:ln>
        </p:spPr>
        <p:txBody>
          <a:bodyPr spcFirstLastPara="1" wrap="square" lIns="91425" tIns="91425" rIns="91425" bIns="91425" anchor="ctr" anchorCtr="0">
            <a:normAutofit/>
          </a:bodyPr>
          <a:lstStyle>
            <a:lvl1pPr marL="0" marR="0" lvl="0" indent="0" algn="r">
              <a:buClr>
                <a:schemeClr val="dk2"/>
              </a:buClr>
              <a:buSzPts val="1333"/>
              <a:buFont typeface="Arial"/>
              <a:buNone/>
              <a:defRPr sz="2000">
                <a:solidFill>
                  <a:schemeClr val="dk2"/>
                </a:solidFill>
                <a:latin typeface="Arial"/>
                <a:ea typeface="Arial"/>
                <a:cs typeface="Arial"/>
                <a:sym typeface="Arial"/>
              </a:defRPr>
            </a:lvl1pPr>
            <a:lvl2pPr marL="0" marR="0" lvl="1" indent="0" algn="r">
              <a:buClr>
                <a:schemeClr val="dk2"/>
              </a:buClr>
              <a:buSzPts val="1333"/>
              <a:buFont typeface="Arial"/>
              <a:buNone/>
              <a:defRPr sz="2000">
                <a:solidFill>
                  <a:schemeClr val="dk2"/>
                </a:solidFill>
                <a:latin typeface="Arial"/>
                <a:ea typeface="Arial"/>
                <a:cs typeface="Arial"/>
                <a:sym typeface="Arial"/>
              </a:defRPr>
            </a:lvl2pPr>
            <a:lvl3pPr marL="0" marR="0" lvl="2" indent="0" algn="r">
              <a:buClr>
                <a:schemeClr val="dk2"/>
              </a:buClr>
              <a:buSzPts val="1333"/>
              <a:buFont typeface="Arial"/>
              <a:buNone/>
              <a:defRPr sz="2000">
                <a:solidFill>
                  <a:schemeClr val="dk2"/>
                </a:solidFill>
                <a:latin typeface="Arial"/>
                <a:ea typeface="Arial"/>
                <a:cs typeface="Arial"/>
                <a:sym typeface="Arial"/>
              </a:defRPr>
            </a:lvl3pPr>
            <a:lvl4pPr marL="0" marR="0" lvl="3" indent="0" algn="r">
              <a:buClr>
                <a:schemeClr val="dk2"/>
              </a:buClr>
              <a:buSzPts val="1333"/>
              <a:buFont typeface="Arial"/>
              <a:buNone/>
              <a:defRPr sz="2000">
                <a:solidFill>
                  <a:schemeClr val="dk2"/>
                </a:solidFill>
                <a:latin typeface="Arial"/>
                <a:ea typeface="Arial"/>
                <a:cs typeface="Arial"/>
                <a:sym typeface="Arial"/>
              </a:defRPr>
            </a:lvl4pPr>
            <a:lvl5pPr marL="0" marR="0" lvl="4" indent="0" algn="r">
              <a:buClr>
                <a:schemeClr val="dk2"/>
              </a:buClr>
              <a:buSzPts val="1333"/>
              <a:buFont typeface="Arial"/>
              <a:buNone/>
              <a:defRPr sz="2000">
                <a:solidFill>
                  <a:schemeClr val="dk2"/>
                </a:solidFill>
                <a:latin typeface="Arial"/>
                <a:ea typeface="Arial"/>
                <a:cs typeface="Arial"/>
                <a:sym typeface="Arial"/>
              </a:defRPr>
            </a:lvl5pPr>
            <a:lvl6pPr marL="0" marR="0" lvl="5" indent="0" algn="r">
              <a:buClr>
                <a:schemeClr val="dk2"/>
              </a:buClr>
              <a:buSzPts val="1333"/>
              <a:buFont typeface="Arial"/>
              <a:buNone/>
              <a:defRPr sz="2000">
                <a:solidFill>
                  <a:schemeClr val="dk2"/>
                </a:solidFill>
                <a:latin typeface="Arial"/>
                <a:ea typeface="Arial"/>
                <a:cs typeface="Arial"/>
                <a:sym typeface="Arial"/>
              </a:defRPr>
            </a:lvl6pPr>
            <a:lvl7pPr marL="0" marR="0" lvl="6" indent="0" algn="r">
              <a:buClr>
                <a:schemeClr val="dk2"/>
              </a:buClr>
              <a:buSzPts val="1333"/>
              <a:buFont typeface="Arial"/>
              <a:buNone/>
              <a:defRPr sz="2000">
                <a:solidFill>
                  <a:schemeClr val="dk2"/>
                </a:solidFill>
                <a:latin typeface="Arial"/>
                <a:ea typeface="Arial"/>
                <a:cs typeface="Arial"/>
                <a:sym typeface="Arial"/>
              </a:defRPr>
            </a:lvl7pPr>
            <a:lvl8pPr marL="0" marR="0" lvl="7" indent="0" algn="r">
              <a:buClr>
                <a:schemeClr val="dk2"/>
              </a:buClr>
              <a:buSzPts val="1333"/>
              <a:buFont typeface="Arial"/>
              <a:buNone/>
              <a:defRPr sz="2000">
                <a:solidFill>
                  <a:schemeClr val="dk2"/>
                </a:solidFill>
                <a:latin typeface="Arial"/>
                <a:ea typeface="Arial"/>
                <a:cs typeface="Arial"/>
                <a:sym typeface="Arial"/>
              </a:defRPr>
            </a:lvl8pPr>
            <a:lvl9pPr marL="0" marR="0" lvl="8" indent="0" algn="r">
              <a:buClr>
                <a:schemeClr val="dk2"/>
              </a:buClr>
              <a:buSzPts val="1333"/>
              <a:buFont typeface="Arial"/>
              <a:buNone/>
              <a:defRPr sz="2000">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05" r:id="rId12"/>
    <p:sldLayoutId id="2147483706" r:id="rId13"/>
    <p:sldLayoutId id="2147483707" r:id="rId14"/>
    <p:sldLayoutId id="2147483708" r:id="rId15"/>
    <p:sldLayoutId id="2147483709" r:id="rId1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1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9.jpg"/></Relationships>
</file>

<file path=ppt/slides/_rels/slide1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1.xml"/><Relationship Id="rId1" Type="http://schemas.openxmlformats.org/officeDocument/2006/relationships/slideLayout" Target="../slideLayouts/slideLayout17.xml"/><Relationship Id="rId4" Type="http://schemas.openxmlformats.org/officeDocument/2006/relationships/image" Target="../media/image21.jpg"/></Relationships>
</file>

<file path=ppt/slides/_rels/slide1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2.xml"/><Relationship Id="rId1" Type="http://schemas.openxmlformats.org/officeDocument/2006/relationships/slideLayout" Target="../slideLayouts/slideLayout17.xml"/><Relationship Id="rId5" Type="http://schemas.openxmlformats.org/officeDocument/2006/relationships/image" Target="../media/image24.jpg"/><Relationship Id="rId4" Type="http://schemas.openxmlformats.org/officeDocument/2006/relationships/image" Target="../media/image23.jpg"/></Relationships>
</file>

<file path=ppt/slides/_rels/slide1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3.xm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7.jpg"/><Relationship Id="rId7" Type="http://schemas.openxmlformats.org/officeDocument/2006/relationships/image" Target="../media/image29.jpg"/><Relationship Id="rId2" Type="http://schemas.openxmlformats.org/officeDocument/2006/relationships/notesSlide" Target="../notesSlides/notesSlide17.xml"/><Relationship Id="rId1" Type="http://schemas.openxmlformats.org/officeDocument/2006/relationships/slideLayout" Target="../slideLayouts/slideLayout17.xml"/><Relationship Id="rId6" Type="http://schemas.openxmlformats.org/officeDocument/2006/relationships/image" Target="../media/image28.png"/><Relationship Id="rId5" Type="http://schemas.openxmlformats.org/officeDocument/2006/relationships/image" Target="../media/image5.png"/><Relationship Id="rId4" Type="http://schemas.openxmlformats.org/officeDocument/2006/relationships/hyperlink" Target="https://drive.google.com/file/d/10JlC8zOo6kUQm6zBT14w0wtiCenmM2_e/view?usp=sharin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3.xml"/><Relationship Id="rId1" Type="http://schemas.openxmlformats.org/officeDocument/2006/relationships/slideLayout" Target="../slideLayouts/slideLayout17.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pic>
        <p:nvPicPr>
          <p:cNvPr id="272" name="Google Shape;272;p4" title="Tiimikad_OlariPilnik-6.jpg"/>
          <p:cNvPicPr preferRelativeResize="0"/>
          <p:nvPr/>
        </p:nvPicPr>
        <p:blipFill rotWithShape="1">
          <a:blip r:embed="rId3">
            <a:alphaModFix/>
          </a:blip>
          <a:srcRect/>
          <a:stretch/>
        </p:blipFill>
        <p:spPr>
          <a:xfrm>
            <a:off x="0" y="-1573775"/>
            <a:ext cx="18288000" cy="12037576"/>
          </a:xfrm>
          <a:prstGeom prst="rect">
            <a:avLst/>
          </a:prstGeom>
          <a:noFill/>
          <a:ln>
            <a:noFill/>
          </a:ln>
        </p:spPr>
      </p:pic>
      <p:sp>
        <p:nvSpPr>
          <p:cNvPr id="273" name="Google Shape;273;p4" descr="A white letter on a black background  Description automatically generated with medium confidence"/>
          <p:cNvSpPr/>
          <p:nvPr/>
        </p:nvSpPr>
        <p:spPr>
          <a:xfrm>
            <a:off x="14013187" y="544150"/>
            <a:ext cx="3502438" cy="1280827"/>
          </a:xfrm>
          <a:custGeom>
            <a:avLst/>
            <a:gdLst/>
            <a:ahLst/>
            <a:cxnLst/>
            <a:rect l="l" t="t" r="r" b="b"/>
            <a:pathLst>
              <a:path w="5886450" h="2152650" extrusionOk="0">
                <a:moveTo>
                  <a:pt x="0" y="0"/>
                </a:moveTo>
                <a:lnTo>
                  <a:pt x="5886450" y="0"/>
                </a:lnTo>
                <a:lnTo>
                  <a:pt x="5886450" y="2152650"/>
                </a:lnTo>
                <a:lnTo>
                  <a:pt x="0" y="2152650"/>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74" name="Google Shape;274;p4"/>
          <p:cNvSpPr/>
          <p:nvPr/>
        </p:nvSpPr>
        <p:spPr>
          <a:xfrm>
            <a:off x="798966" y="9102617"/>
            <a:ext cx="2113014" cy="1071388"/>
          </a:xfrm>
          <a:custGeom>
            <a:avLst/>
            <a:gdLst/>
            <a:ahLst/>
            <a:cxnLst/>
            <a:rect l="l" t="t" r="r" b="b"/>
            <a:pathLst>
              <a:path w="2976076" h="1508997" extrusionOk="0">
                <a:moveTo>
                  <a:pt x="0" y="0"/>
                </a:moveTo>
                <a:lnTo>
                  <a:pt x="2976077" y="0"/>
                </a:lnTo>
                <a:lnTo>
                  <a:pt x="2976077" y="1508997"/>
                </a:lnTo>
                <a:lnTo>
                  <a:pt x="0" y="1508997"/>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75" name="Google Shape;275;p4"/>
          <p:cNvSpPr/>
          <p:nvPr/>
        </p:nvSpPr>
        <p:spPr>
          <a:xfrm>
            <a:off x="7310356" y="8746379"/>
            <a:ext cx="1238782" cy="874422"/>
          </a:xfrm>
          <a:custGeom>
            <a:avLst/>
            <a:gdLst/>
            <a:ahLst/>
            <a:cxnLst/>
            <a:rect l="l" t="t" r="r" b="b"/>
            <a:pathLst>
              <a:path w="1744763" h="1231580" extrusionOk="0">
                <a:moveTo>
                  <a:pt x="0" y="0"/>
                </a:moveTo>
                <a:lnTo>
                  <a:pt x="1744763" y="0"/>
                </a:lnTo>
                <a:lnTo>
                  <a:pt x="1744763" y="1231580"/>
                </a:lnTo>
                <a:lnTo>
                  <a:pt x="0" y="1231580"/>
                </a:lnTo>
                <a:lnTo>
                  <a:pt x="0" y="0"/>
                </a:lnTo>
                <a:close/>
              </a:path>
            </a:pathLst>
          </a:custGeom>
          <a:blipFill rotWithShape="1">
            <a:blip r:embed="rId6">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76" name="Google Shape;276;p4"/>
          <p:cNvSpPr/>
          <p:nvPr/>
        </p:nvSpPr>
        <p:spPr>
          <a:xfrm>
            <a:off x="13659550" y="7903413"/>
            <a:ext cx="4209689" cy="2560406"/>
          </a:xfrm>
          <a:custGeom>
            <a:avLst/>
            <a:gdLst/>
            <a:ahLst/>
            <a:cxnLst/>
            <a:rect l="l" t="t" r="r" b="b"/>
            <a:pathLst>
              <a:path w="5929139" h="3606206" extrusionOk="0">
                <a:moveTo>
                  <a:pt x="0" y="0"/>
                </a:moveTo>
                <a:lnTo>
                  <a:pt x="5929139" y="0"/>
                </a:lnTo>
                <a:lnTo>
                  <a:pt x="5929139" y="3606207"/>
                </a:lnTo>
                <a:lnTo>
                  <a:pt x="0" y="3606207"/>
                </a:lnTo>
                <a:lnTo>
                  <a:pt x="0" y="0"/>
                </a:lnTo>
                <a:close/>
              </a:path>
            </a:pathLst>
          </a:custGeom>
          <a:blipFill rotWithShape="1">
            <a:blip r:embed="rId7">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77" name="Google Shape;277;p4"/>
          <p:cNvSpPr/>
          <p:nvPr/>
        </p:nvSpPr>
        <p:spPr>
          <a:xfrm>
            <a:off x="695571" y="8418418"/>
            <a:ext cx="2567701" cy="573856"/>
          </a:xfrm>
          <a:custGeom>
            <a:avLst/>
            <a:gdLst/>
            <a:ahLst/>
            <a:cxnLst/>
            <a:rect l="l" t="t" r="r" b="b"/>
            <a:pathLst>
              <a:path w="2968440" h="569584" extrusionOk="0">
                <a:moveTo>
                  <a:pt x="0" y="0"/>
                </a:moveTo>
                <a:lnTo>
                  <a:pt x="2968440" y="0"/>
                </a:lnTo>
                <a:lnTo>
                  <a:pt x="2968440" y="569584"/>
                </a:lnTo>
                <a:lnTo>
                  <a:pt x="0" y="569584"/>
                </a:lnTo>
                <a:lnTo>
                  <a:pt x="0" y="0"/>
                </a:lnTo>
                <a:close/>
              </a:path>
            </a:pathLst>
          </a:custGeom>
          <a:blipFill rotWithShape="1">
            <a:blip r:embed="rId8">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78" name="Google Shape;278;p4"/>
          <p:cNvSpPr/>
          <p:nvPr/>
        </p:nvSpPr>
        <p:spPr>
          <a:xfrm>
            <a:off x="5080477" y="8353611"/>
            <a:ext cx="1650512" cy="1659980"/>
          </a:xfrm>
          <a:custGeom>
            <a:avLst/>
            <a:gdLst/>
            <a:ahLst/>
            <a:cxnLst/>
            <a:rect l="l" t="t" r="r" b="b"/>
            <a:pathLst>
              <a:path w="2773970" h="2789882" extrusionOk="0">
                <a:moveTo>
                  <a:pt x="0" y="0"/>
                </a:moveTo>
                <a:lnTo>
                  <a:pt x="2773970" y="0"/>
                </a:lnTo>
                <a:lnTo>
                  <a:pt x="2773970" y="2789882"/>
                </a:lnTo>
                <a:lnTo>
                  <a:pt x="0" y="2789882"/>
                </a:lnTo>
                <a:lnTo>
                  <a:pt x="0" y="0"/>
                </a:lnTo>
                <a:close/>
              </a:path>
            </a:pathLst>
          </a:custGeom>
          <a:blipFill rotWithShape="1">
            <a:blip r:embed="rId9">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79" name="Google Shape;279;p4"/>
          <p:cNvSpPr/>
          <p:nvPr/>
        </p:nvSpPr>
        <p:spPr>
          <a:xfrm>
            <a:off x="3459281" y="8662679"/>
            <a:ext cx="1041849" cy="1041849"/>
          </a:xfrm>
          <a:custGeom>
            <a:avLst/>
            <a:gdLst/>
            <a:ahLst/>
            <a:cxnLst/>
            <a:rect l="l" t="t" r="r" b="b"/>
            <a:pathLst>
              <a:path w="1467393" h="1467393" extrusionOk="0">
                <a:moveTo>
                  <a:pt x="0" y="0"/>
                </a:moveTo>
                <a:lnTo>
                  <a:pt x="1467393" y="0"/>
                </a:lnTo>
                <a:lnTo>
                  <a:pt x="1467393" y="1467393"/>
                </a:lnTo>
                <a:lnTo>
                  <a:pt x="0" y="1467393"/>
                </a:lnTo>
                <a:lnTo>
                  <a:pt x="0" y="0"/>
                </a:lnTo>
                <a:close/>
              </a:path>
            </a:pathLst>
          </a:custGeom>
          <a:blipFill rotWithShape="1">
            <a:blip r:embed="rId10">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20"/>
        <p:cNvGrpSpPr/>
        <p:nvPr/>
      </p:nvGrpSpPr>
      <p:grpSpPr>
        <a:xfrm>
          <a:off x="0" y="0"/>
          <a:ext cx="0" cy="0"/>
          <a:chOff x="0" y="0"/>
          <a:chExt cx="0" cy="0"/>
        </a:xfrm>
      </p:grpSpPr>
      <p:sp>
        <p:nvSpPr>
          <p:cNvPr id="421" name="Google Shape;421;g36306c78292_0_123"/>
          <p:cNvSpPr txBox="1"/>
          <p:nvPr/>
        </p:nvSpPr>
        <p:spPr>
          <a:xfrm>
            <a:off x="8426500" y="1960450"/>
            <a:ext cx="9019200" cy="1324200"/>
          </a:xfrm>
          <a:prstGeom prst="rect">
            <a:avLst/>
          </a:prstGeom>
          <a:noFill/>
          <a:ln>
            <a:noFill/>
          </a:ln>
        </p:spPr>
        <p:txBody>
          <a:bodyPr spcFirstLastPara="1" wrap="square" lIns="137125" tIns="68550" rIns="137125" bIns="68550" anchor="t" anchorCtr="0">
            <a:spAutoFit/>
          </a:bodyPr>
          <a:lstStyle/>
          <a:p>
            <a:pPr marL="0" marR="0" lvl="0" indent="0" algn="ctr" rtl="0">
              <a:lnSpc>
                <a:spcPct val="114000"/>
              </a:lnSpc>
              <a:spcBef>
                <a:spcPts val="0"/>
              </a:spcBef>
              <a:spcAft>
                <a:spcPts val="0"/>
              </a:spcAft>
              <a:buClr>
                <a:srgbClr val="000000"/>
              </a:buClr>
              <a:buSzPts val="3600"/>
              <a:buFont typeface="Arial"/>
              <a:buNone/>
            </a:pPr>
            <a:r>
              <a:rPr lang="en-US" sz="3600" b="0" i="0" u="none" strike="noStrike" cap="none">
                <a:solidFill>
                  <a:srgbClr val="FFFFFF"/>
                </a:solidFill>
                <a:latin typeface="Sorts Mill Goudy"/>
                <a:ea typeface="Sorts Mill Goudy"/>
                <a:cs typeface="Sorts Mill Goudy"/>
                <a:sym typeface="Sorts Mill Goudy"/>
              </a:rPr>
              <a:t>“Thank you! The students that you had were really motivated and dedicated!”</a:t>
            </a:r>
            <a:endParaRPr sz="2100" b="0" i="0" u="none" strike="noStrike" cap="none">
              <a:solidFill>
                <a:srgbClr val="000000"/>
              </a:solidFill>
              <a:latin typeface="Arial"/>
              <a:ea typeface="Arial"/>
              <a:cs typeface="Arial"/>
              <a:sym typeface="Arial"/>
            </a:endParaRPr>
          </a:p>
        </p:txBody>
      </p:sp>
      <p:sp>
        <p:nvSpPr>
          <p:cNvPr id="422" name="Google Shape;422;g36306c78292_0_123"/>
          <p:cNvSpPr txBox="1"/>
          <p:nvPr/>
        </p:nvSpPr>
        <p:spPr>
          <a:xfrm>
            <a:off x="10887558" y="3450150"/>
            <a:ext cx="4097100" cy="923400"/>
          </a:xfrm>
          <a:prstGeom prst="rect">
            <a:avLst/>
          </a:prstGeom>
          <a:noFill/>
          <a:ln>
            <a:noFill/>
          </a:ln>
        </p:spPr>
        <p:txBody>
          <a:bodyPr spcFirstLastPara="1" wrap="square" lIns="182850" tIns="182850" rIns="182850" bIns="18285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3600" b="0" i="0" u="none" strike="noStrike" cap="none">
                <a:solidFill>
                  <a:schemeClr val="lt1"/>
                </a:solidFill>
                <a:latin typeface="Sorts Mill Goudy"/>
                <a:ea typeface="Sorts Mill Goudy"/>
                <a:cs typeface="Sorts Mill Goudy"/>
                <a:sym typeface="Sorts Mill Goudy"/>
              </a:rPr>
              <a:t>Sille Pettai</a:t>
            </a:r>
            <a:endParaRPr sz="2100" b="0" i="0" u="none" strike="noStrike" cap="none">
              <a:solidFill>
                <a:srgbClr val="000000"/>
              </a:solidFill>
              <a:latin typeface="Arial"/>
              <a:ea typeface="Arial"/>
              <a:cs typeface="Arial"/>
              <a:sym typeface="Arial"/>
            </a:endParaRPr>
          </a:p>
        </p:txBody>
      </p:sp>
      <p:pic>
        <p:nvPicPr>
          <p:cNvPr id="423" name="Google Shape;423;g36306c78292_0_123" title="2381832h1098t46.jpg"/>
          <p:cNvPicPr preferRelativeResize="0"/>
          <p:nvPr/>
        </p:nvPicPr>
        <p:blipFill rotWithShape="1">
          <a:blip r:embed="rId3">
            <a:alphaModFix/>
          </a:blip>
          <a:srcRect/>
          <a:stretch/>
        </p:blipFill>
        <p:spPr>
          <a:xfrm>
            <a:off x="2383400" y="862197"/>
            <a:ext cx="4710300" cy="4710300"/>
          </a:xfrm>
          <a:prstGeom prst="ellipse">
            <a:avLst/>
          </a:prstGeom>
          <a:noFill/>
          <a:ln w="38100" cap="flat" cmpd="sng">
            <a:solidFill>
              <a:srgbClr val="F8F6EF"/>
            </a:solidFill>
            <a:prstDash val="solid"/>
            <a:round/>
            <a:headEnd type="none" w="sm" len="sm"/>
            <a:tailEnd type="none" w="sm" len="sm"/>
          </a:ln>
        </p:spPr>
      </p:pic>
      <p:pic>
        <p:nvPicPr>
          <p:cNvPr id="424" name="Google Shape;424;g36306c78292_0_123" title="Mart-Maasik_1-1280x1264.jpg"/>
          <p:cNvPicPr preferRelativeResize="0"/>
          <p:nvPr/>
        </p:nvPicPr>
        <p:blipFill rotWithShape="1">
          <a:blip r:embed="rId4">
            <a:alphaModFix/>
          </a:blip>
          <a:srcRect l="2182" r="22288" b="23512"/>
          <a:stretch/>
        </p:blipFill>
        <p:spPr>
          <a:xfrm>
            <a:off x="10580950" y="5120897"/>
            <a:ext cx="4710300" cy="4710300"/>
          </a:xfrm>
          <a:prstGeom prst="ellipse">
            <a:avLst/>
          </a:prstGeom>
          <a:noFill/>
          <a:ln w="38100" cap="flat" cmpd="sng">
            <a:solidFill>
              <a:srgbClr val="F8F6EF"/>
            </a:solidFill>
            <a:prstDash val="solid"/>
            <a:round/>
            <a:headEnd type="none" w="sm" len="sm"/>
            <a:tailEnd type="none" w="sm" len="sm"/>
          </a:ln>
        </p:spPr>
      </p:pic>
      <p:sp>
        <p:nvSpPr>
          <p:cNvPr id="425" name="Google Shape;425;g36306c78292_0_123"/>
          <p:cNvSpPr txBox="1"/>
          <p:nvPr/>
        </p:nvSpPr>
        <p:spPr>
          <a:xfrm>
            <a:off x="535550" y="6473200"/>
            <a:ext cx="9019200" cy="2179500"/>
          </a:xfrm>
          <a:prstGeom prst="rect">
            <a:avLst/>
          </a:prstGeom>
          <a:noFill/>
          <a:ln>
            <a:noFill/>
          </a:ln>
        </p:spPr>
        <p:txBody>
          <a:bodyPr spcFirstLastPara="1" wrap="square" lIns="137125" tIns="68550" rIns="137125" bIns="68550" anchor="t" anchorCtr="0">
            <a:spAutoFit/>
          </a:bodyPr>
          <a:lstStyle/>
          <a:p>
            <a:pPr marL="0" marR="0" lvl="0" indent="0" algn="ctr" rtl="0">
              <a:lnSpc>
                <a:spcPct val="114000"/>
              </a:lnSpc>
              <a:spcBef>
                <a:spcPts val="0"/>
              </a:spcBef>
              <a:spcAft>
                <a:spcPts val="0"/>
              </a:spcAft>
              <a:buClr>
                <a:srgbClr val="000000"/>
              </a:buClr>
              <a:buSzPts val="3600"/>
              <a:buFont typeface="Arial"/>
              <a:buNone/>
            </a:pPr>
            <a:r>
              <a:rPr lang="en-US" sz="3000" b="0" i="0" u="none" strike="noStrike" cap="none">
                <a:solidFill>
                  <a:srgbClr val="FFFFFF"/>
                </a:solidFill>
                <a:latin typeface="Sorts Mill Goudy"/>
                <a:ea typeface="Sorts Mill Goudy"/>
                <a:cs typeface="Sorts Mill Goudy"/>
                <a:sym typeface="Sorts Mill Goudy"/>
              </a:rPr>
              <a:t>“I experienced yet again how inspiring the participants’ curiosity and dedication is. MIMIR gives access to connections to exchange experiences and create the critical mass of talent in the field.”</a:t>
            </a:r>
            <a:endParaRPr sz="1500" b="0" i="0" u="none" strike="noStrike" cap="none">
              <a:solidFill>
                <a:srgbClr val="000000"/>
              </a:solidFill>
              <a:latin typeface="Arial"/>
              <a:ea typeface="Arial"/>
              <a:cs typeface="Arial"/>
              <a:sym typeface="Arial"/>
            </a:endParaRPr>
          </a:p>
        </p:txBody>
      </p:sp>
      <p:sp>
        <p:nvSpPr>
          <p:cNvPr id="426" name="Google Shape;426;g36306c78292_0_123"/>
          <p:cNvSpPr txBox="1"/>
          <p:nvPr/>
        </p:nvSpPr>
        <p:spPr>
          <a:xfrm>
            <a:off x="2996608" y="8652700"/>
            <a:ext cx="4097100" cy="923400"/>
          </a:xfrm>
          <a:prstGeom prst="rect">
            <a:avLst/>
          </a:prstGeom>
          <a:noFill/>
          <a:ln>
            <a:noFill/>
          </a:ln>
        </p:spPr>
        <p:txBody>
          <a:bodyPr spcFirstLastPara="1" wrap="square" lIns="182850" tIns="182850" rIns="182850" bIns="18285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3600" b="0" i="0" u="none" strike="noStrike" cap="none">
                <a:solidFill>
                  <a:schemeClr val="lt1"/>
                </a:solidFill>
                <a:latin typeface="Sorts Mill Goudy"/>
                <a:ea typeface="Sorts Mill Goudy"/>
                <a:cs typeface="Sorts Mill Goudy"/>
                <a:sym typeface="Sorts Mill Goudy"/>
              </a:rPr>
              <a:t>Mart Maasik</a:t>
            </a:r>
            <a:endParaRPr sz="2100" b="0" i="0" u="none" strike="noStrike" cap="none">
              <a:solidFill>
                <a:srgbClr val="000000"/>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8F6EF"/>
        </a:solidFill>
        <a:effectLst/>
      </p:bgPr>
    </p:bg>
    <p:spTree>
      <p:nvGrpSpPr>
        <p:cNvPr id="1" name="Shape 434"/>
        <p:cNvGrpSpPr/>
        <p:nvPr/>
      </p:nvGrpSpPr>
      <p:grpSpPr>
        <a:xfrm>
          <a:off x="0" y="0"/>
          <a:ext cx="0" cy="0"/>
          <a:chOff x="0" y="0"/>
          <a:chExt cx="0" cy="0"/>
        </a:xfrm>
      </p:grpSpPr>
      <p:pic>
        <p:nvPicPr>
          <p:cNvPr id="435" name="Google Shape;435;g36306c78292_0_130" title="Workshop_OlariPilnik-10.jpg"/>
          <p:cNvPicPr preferRelativeResize="0"/>
          <p:nvPr/>
        </p:nvPicPr>
        <p:blipFill rotWithShape="1">
          <a:blip r:embed="rId3">
            <a:alphaModFix/>
          </a:blip>
          <a:srcRect/>
          <a:stretch/>
        </p:blipFill>
        <p:spPr>
          <a:xfrm>
            <a:off x="1032000" y="1124400"/>
            <a:ext cx="8003988" cy="5057201"/>
          </a:xfrm>
          <a:prstGeom prst="rect">
            <a:avLst/>
          </a:prstGeom>
          <a:noFill/>
          <a:ln w="38100" cap="flat" cmpd="sng">
            <a:solidFill>
              <a:srgbClr val="13245D"/>
            </a:solidFill>
            <a:prstDash val="solid"/>
            <a:round/>
            <a:headEnd type="none" w="sm" len="sm"/>
            <a:tailEnd type="none" w="sm" len="sm"/>
          </a:ln>
        </p:spPr>
      </p:pic>
      <p:pic>
        <p:nvPicPr>
          <p:cNvPr id="436" name="Google Shape;436;g36306c78292_0_130"/>
          <p:cNvPicPr preferRelativeResize="0"/>
          <p:nvPr/>
        </p:nvPicPr>
        <p:blipFill rotWithShape="1">
          <a:blip r:embed="rId4">
            <a:alphaModFix/>
          </a:blip>
          <a:srcRect/>
          <a:stretch/>
        </p:blipFill>
        <p:spPr>
          <a:xfrm>
            <a:off x="9973725" y="4322250"/>
            <a:ext cx="7533276" cy="5342350"/>
          </a:xfrm>
          <a:prstGeom prst="rect">
            <a:avLst/>
          </a:prstGeom>
          <a:noFill/>
          <a:ln w="38100" cap="flat" cmpd="sng">
            <a:solidFill>
              <a:srgbClr val="13245D"/>
            </a:solidFill>
            <a:prstDash val="solid"/>
            <a:round/>
            <a:headEnd type="none" w="sm" len="sm"/>
            <a:tailEnd type="none" w="sm" len="sm"/>
          </a:ln>
        </p:spPr>
      </p:pic>
      <p:sp>
        <p:nvSpPr>
          <p:cNvPr id="437" name="Google Shape;437;g36306c78292_0_130"/>
          <p:cNvSpPr txBox="1"/>
          <p:nvPr/>
        </p:nvSpPr>
        <p:spPr>
          <a:xfrm>
            <a:off x="2016297" y="6413672"/>
            <a:ext cx="6035400" cy="1159500"/>
          </a:xfrm>
          <a:prstGeom prst="rect">
            <a:avLst/>
          </a:prstGeom>
          <a:noFill/>
          <a:ln>
            <a:noFill/>
          </a:ln>
        </p:spPr>
        <p:txBody>
          <a:bodyPr spcFirstLastPara="1" wrap="square" lIns="137125" tIns="68550" rIns="137125" bIns="68550" anchor="t" anchorCtr="0">
            <a:spAutoFit/>
          </a:bodyPr>
          <a:lstStyle/>
          <a:p>
            <a:pPr marL="0" marR="0" lvl="0" indent="0" algn="ctr" rtl="0">
              <a:lnSpc>
                <a:spcPct val="114000"/>
              </a:lnSpc>
              <a:spcBef>
                <a:spcPts val="0"/>
              </a:spcBef>
              <a:spcAft>
                <a:spcPts val="0"/>
              </a:spcAft>
              <a:buClr>
                <a:srgbClr val="000000"/>
              </a:buClr>
              <a:buSzPts val="2400"/>
              <a:buFont typeface="Arial"/>
              <a:buNone/>
            </a:pPr>
            <a:r>
              <a:rPr lang="en-US" sz="3100" b="0" i="0" u="none" strike="noStrike" cap="none">
                <a:solidFill>
                  <a:srgbClr val="13245D"/>
                </a:solidFill>
                <a:latin typeface="Sorts Mill Goudy"/>
                <a:ea typeface="Sorts Mill Goudy"/>
                <a:cs typeface="Sorts Mill Goudy"/>
                <a:sym typeface="Sorts Mill Goudy"/>
              </a:rPr>
              <a:t>Teamwork workshop</a:t>
            </a:r>
            <a:endParaRPr sz="3100" b="0" i="0" u="none" strike="noStrike" cap="none">
              <a:solidFill>
                <a:srgbClr val="13245D"/>
              </a:solidFill>
              <a:latin typeface="Sorts Mill Goudy"/>
              <a:ea typeface="Sorts Mill Goudy"/>
              <a:cs typeface="Sorts Mill Goudy"/>
              <a:sym typeface="Sorts Mill Goudy"/>
            </a:endParaRPr>
          </a:p>
          <a:p>
            <a:pPr marL="0" marR="0" lvl="0" indent="0" algn="ctr" rtl="0">
              <a:lnSpc>
                <a:spcPct val="114000"/>
              </a:lnSpc>
              <a:spcBef>
                <a:spcPts val="0"/>
              </a:spcBef>
              <a:spcAft>
                <a:spcPts val="0"/>
              </a:spcAft>
              <a:buClr>
                <a:srgbClr val="000000"/>
              </a:buClr>
              <a:buSzPts val="2400"/>
              <a:buFont typeface="Arial"/>
              <a:buNone/>
            </a:pPr>
            <a:endParaRPr sz="3100" b="0" i="0" u="none" strike="noStrike" cap="none">
              <a:solidFill>
                <a:srgbClr val="13245D"/>
              </a:solidFill>
              <a:latin typeface="Sorts Mill Goudy"/>
              <a:ea typeface="Sorts Mill Goudy"/>
              <a:cs typeface="Sorts Mill Goudy"/>
              <a:sym typeface="Sorts Mill Goudy"/>
            </a:endParaRPr>
          </a:p>
        </p:txBody>
      </p:sp>
      <p:sp>
        <p:nvSpPr>
          <p:cNvPr id="438" name="Google Shape;438;g36306c78292_0_130"/>
          <p:cNvSpPr txBox="1"/>
          <p:nvPr/>
        </p:nvSpPr>
        <p:spPr>
          <a:xfrm>
            <a:off x="11018997" y="3344322"/>
            <a:ext cx="6035400" cy="1159500"/>
          </a:xfrm>
          <a:prstGeom prst="rect">
            <a:avLst/>
          </a:prstGeom>
          <a:noFill/>
          <a:ln>
            <a:noFill/>
          </a:ln>
        </p:spPr>
        <p:txBody>
          <a:bodyPr spcFirstLastPara="1" wrap="square" lIns="137125" tIns="68550" rIns="137125" bIns="68550" anchor="t" anchorCtr="0">
            <a:spAutoFit/>
          </a:bodyPr>
          <a:lstStyle/>
          <a:p>
            <a:pPr marL="0" marR="0" lvl="0" indent="0" algn="ctr" rtl="0">
              <a:lnSpc>
                <a:spcPct val="114000"/>
              </a:lnSpc>
              <a:spcBef>
                <a:spcPts val="0"/>
              </a:spcBef>
              <a:spcAft>
                <a:spcPts val="0"/>
              </a:spcAft>
              <a:buClr>
                <a:srgbClr val="000000"/>
              </a:buClr>
              <a:buSzPts val="2400"/>
              <a:buFont typeface="Arial"/>
              <a:buNone/>
            </a:pPr>
            <a:r>
              <a:rPr lang="en-US" sz="3100" b="0" i="0" u="none" strike="noStrike" cap="none">
                <a:solidFill>
                  <a:srgbClr val="13245D"/>
                </a:solidFill>
                <a:latin typeface="Sorts Mill Goudy"/>
                <a:ea typeface="Sorts Mill Goudy"/>
                <a:cs typeface="Sorts Mill Goudy"/>
                <a:sym typeface="Sorts Mill Goudy"/>
              </a:rPr>
              <a:t>Kadri Sundja’s session</a:t>
            </a:r>
            <a:endParaRPr sz="3100" b="0" i="0" u="none" strike="noStrike" cap="none">
              <a:solidFill>
                <a:srgbClr val="13245D"/>
              </a:solidFill>
              <a:latin typeface="Sorts Mill Goudy"/>
              <a:ea typeface="Sorts Mill Goudy"/>
              <a:cs typeface="Sorts Mill Goudy"/>
              <a:sym typeface="Sorts Mill Goudy"/>
            </a:endParaRPr>
          </a:p>
          <a:p>
            <a:pPr marL="0" marR="0" lvl="0" indent="0" algn="ctr" rtl="0">
              <a:lnSpc>
                <a:spcPct val="114000"/>
              </a:lnSpc>
              <a:spcBef>
                <a:spcPts val="0"/>
              </a:spcBef>
              <a:spcAft>
                <a:spcPts val="0"/>
              </a:spcAft>
              <a:buClr>
                <a:srgbClr val="000000"/>
              </a:buClr>
              <a:buSzPts val="2400"/>
              <a:buFont typeface="Arial"/>
              <a:buNone/>
            </a:pPr>
            <a:endParaRPr sz="3100" b="0" i="0" u="none" strike="noStrike" cap="none">
              <a:solidFill>
                <a:srgbClr val="13245D"/>
              </a:solidFill>
              <a:latin typeface="Sorts Mill Goudy"/>
              <a:ea typeface="Sorts Mill Goudy"/>
              <a:cs typeface="Sorts Mill Goudy"/>
              <a:sym typeface="Sorts Mill Goudy"/>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8F6EF"/>
        </a:solidFill>
        <a:effectLst/>
      </p:bgPr>
    </p:bg>
    <p:spTree>
      <p:nvGrpSpPr>
        <p:cNvPr id="1" name="Shape 446"/>
        <p:cNvGrpSpPr/>
        <p:nvPr/>
      </p:nvGrpSpPr>
      <p:grpSpPr>
        <a:xfrm>
          <a:off x="0" y="0"/>
          <a:ext cx="0" cy="0"/>
          <a:chOff x="0" y="0"/>
          <a:chExt cx="0" cy="0"/>
        </a:xfrm>
      </p:grpSpPr>
      <p:sp>
        <p:nvSpPr>
          <p:cNvPr id="447" name="Google Shape;447;g36306c78292_0_145"/>
          <p:cNvSpPr txBox="1"/>
          <p:nvPr/>
        </p:nvSpPr>
        <p:spPr>
          <a:xfrm>
            <a:off x="386462" y="8583300"/>
            <a:ext cx="8675100" cy="1552200"/>
          </a:xfrm>
          <a:prstGeom prst="rect">
            <a:avLst/>
          </a:prstGeom>
          <a:noFill/>
          <a:ln>
            <a:noFill/>
          </a:ln>
        </p:spPr>
        <p:txBody>
          <a:bodyPr spcFirstLastPara="1" wrap="square" lIns="137125" tIns="68550" rIns="137125" bIns="68550" anchor="t" anchorCtr="0">
            <a:spAutoFit/>
          </a:bodyPr>
          <a:lstStyle/>
          <a:p>
            <a:pPr marL="0" marR="0" lvl="0" indent="0" algn="ctr" rtl="0">
              <a:lnSpc>
                <a:spcPct val="114000"/>
              </a:lnSpc>
              <a:spcBef>
                <a:spcPts val="0"/>
              </a:spcBef>
              <a:spcAft>
                <a:spcPts val="0"/>
              </a:spcAft>
              <a:buClr>
                <a:srgbClr val="000000"/>
              </a:buClr>
              <a:buSzPts val="2400"/>
              <a:buFont typeface="Arial"/>
              <a:buNone/>
            </a:pPr>
            <a:r>
              <a:rPr lang="en-US" sz="2800" b="0" i="0" u="none" strike="noStrike" cap="none">
                <a:solidFill>
                  <a:srgbClr val="13245D"/>
                </a:solidFill>
                <a:latin typeface="Sorts Mill Goudy"/>
                <a:ea typeface="Sorts Mill Goudy"/>
                <a:cs typeface="Sorts Mill Goudy"/>
                <a:sym typeface="Sorts Mill Goudy"/>
              </a:rPr>
              <a:t>Networking event with </a:t>
            </a:r>
            <a:endParaRPr sz="2800" b="0" i="0" u="none" strike="noStrike" cap="none">
              <a:solidFill>
                <a:srgbClr val="13245D"/>
              </a:solidFill>
              <a:latin typeface="Sorts Mill Goudy"/>
              <a:ea typeface="Sorts Mill Goudy"/>
              <a:cs typeface="Sorts Mill Goudy"/>
              <a:sym typeface="Sorts Mill Goudy"/>
            </a:endParaRPr>
          </a:p>
          <a:p>
            <a:pPr marL="0" marR="0" lvl="0" indent="0" algn="ctr" rtl="0">
              <a:lnSpc>
                <a:spcPct val="114000"/>
              </a:lnSpc>
              <a:spcBef>
                <a:spcPts val="0"/>
              </a:spcBef>
              <a:spcAft>
                <a:spcPts val="0"/>
              </a:spcAft>
              <a:buClr>
                <a:srgbClr val="000000"/>
              </a:buClr>
              <a:buSzPts val="2400"/>
              <a:buFont typeface="Arial"/>
              <a:buNone/>
            </a:pPr>
            <a:r>
              <a:rPr lang="en-US" sz="2800" b="0" i="0" u="none" strike="noStrike" cap="none">
                <a:solidFill>
                  <a:srgbClr val="13245D"/>
                </a:solidFill>
                <a:latin typeface="Sorts Mill Goudy"/>
                <a:ea typeface="Sorts Mill Goudy"/>
                <a:cs typeface="Sorts Mill Goudy"/>
                <a:sym typeface="Sorts Mill Goudy"/>
              </a:rPr>
              <a:t>London Business School</a:t>
            </a:r>
            <a:endParaRPr sz="2800" b="0" i="0" u="none" strike="noStrike" cap="none">
              <a:solidFill>
                <a:srgbClr val="13245D"/>
              </a:solidFill>
              <a:latin typeface="Sorts Mill Goudy"/>
              <a:ea typeface="Sorts Mill Goudy"/>
              <a:cs typeface="Sorts Mill Goudy"/>
              <a:sym typeface="Sorts Mill Goudy"/>
            </a:endParaRPr>
          </a:p>
          <a:p>
            <a:pPr marL="0" marR="0" lvl="0" indent="0" algn="ctr" rtl="0">
              <a:lnSpc>
                <a:spcPct val="114000"/>
              </a:lnSpc>
              <a:spcBef>
                <a:spcPts val="0"/>
              </a:spcBef>
              <a:spcAft>
                <a:spcPts val="0"/>
              </a:spcAft>
              <a:buClr>
                <a:srgbClr val="000000"/>
              </a:buClr>
              <a:buSzPts val="2400"/>
              <a:buFont typeface="Arial"/>
              <a:buNone/>
            </a:pPr>
            <a:endParaRPr sz="2800" b="0" i="0" u="none" strike="noStrike" cap="none">
              <a:solidFill>
                <a:srgbClr val="13245D"/>
              </a:solidFill>
              <a:latin typeface="Sorts Mill Goudy"/>
              <a:ea typeface="Sorts Mill Goudy"/>
              <a:cs typeface="Sorts Mill Goudy"/>
              <a:sym typeface="Sorts Mill Goudy"/>
            </a:endParaRPr>
          </a:p>
        </p:txBody>
      </p:sp>
      <p:pic>
        <p:nvPicPr>
          <p:cNvPr id="448" name="Google Shape;448;g36306c78292_0_145"/>
          <p:cNvPicPr preferRelativeResize="0"/>
          <p:nvPr/>
        </p:nvPicPr>
        <p:blipFill rotWithShape="1">
          <a:blip r:embed="rId3">
            <a:alphaModFix/>
          </a:blip>
          <a:srcRect/>
          <a:stretch/>
        </p:blipFill>
        <p:spPr>
          <a:xfrm>
            <a:off x="1813411" y="698349"/>
            <a:ext cx="5821225" cy="7751674"/>
          </a:xfrm>
          <a:prstGeom prst="rect">
            <a:avLst/>
          </a:prstGeom>
          <a:noFill/>
          <a:ln w="38100" cap="flat" cmpd="sng">
            <a:solidFill>
              <a:srgbClr val="13245D"/>
            </a:solidFill>
            <a:prstDash val="solid"/>
            <a:round/>
            <a:headEnd type="none" w="sm" len="sm"/>
            <a:tailEnd type="none" w="sm" len="sm"/>
          </a:ln>
        </p:spPr>
      </p:pic>
      <p:pic>
        <p:nvPicPr>
          <p:cNvPr id="449" name="Google Shape;449;g36306c78292_0_145"/>
          <p:cNvPicPr preferRelativeResize="0"/>
          <p:nvPr/>
        </p:nvPicPr>
        <p:blipFill rotWithShape="1">
          <a:blip r:embed="rId4">
            <a:alphaModFix/>
          </a:blip>
          <a:srcRect/>
          <a:stretch/>
        </p:blipFill>
        <p:spPr>
          <a:xfrm>
            <a:off x="10192737" y="444350"/>
            <a:ext cx="6125825" cy="4594375"/>
          </a:xfrm>
          <a:prstGeom prst="rect">
            <a:avLst/>
          </a:prstGeom>
          <a:noFill/>
          <a:ln w="38100" cap="flat" cmpd="sng">
            <a:solidFill>
              <a:srgbClr val="13245D"/>
            </a:solidFill>
            <a:prstDash val="solid"/>
            <a:round/>
            <a:headEnd type="none" w="sm" len="sm"/>
            <a:tailEnd type="none" w="sm" len="sm"/>
          </a:ln>
        </p:spPr>
      </p:pic>
      <p:pic>
        <p:nvPicPr>
          <p:cNvPr id="450" name="Google Shape;450;g36306c78292_0_145"/>
          <p:cNvPicPr preferRelativeResize="0"/>
          <p:nvPr/>
        </p:nvPicPr>
        <p:blipFill rotWithShape="1">
          <a:blip r:embed="rId5">
            <a:alphaModFix/>
          </a:blip>
          <a:srcRect/>
          <a:stretch/>
        </p:blipFill>
        <p:spPr>
          <a:xfrm>
            <a:off x="10667988" y="5748875"/>
            <a:ext cx="5175325" cy="3884025"/>
          </a:xfrm>
          <a:prstGeom prst="rect">
            <a:avLst/>
          </a:prstGeom>
          <a:noFill/>
          <a:ln w="38100" cap="flat" cmpd="sng">
            <a:solidFill>
              <a:srgbClr val="13245D"/>
            </a:solidFill>
            <a:prstDash val="solid"/>
            <a:round/>
            <a:headEnd type="none" w="sm" len="sm"/>
            <a:tailEnd type="none" w="sm" len="sm"/>
          </a:ln>
        </p:spPr>
      </p:pic>
      <p:sp>
        <p:nvSpPr>
          <p:cNvPr id="451" name="Google Shape;451;g36306c78292_0_145"/>
          <p:cNvSpPr txBox="1"/>
          <p:nvPr/>
        </p:nvSpPr>
        <p:spPr>
          <a:xfrm>
            <a:off x="8918112" y="5104275"/>
            <a:ext cx="8675100" cy="962100"/>
          </a:xfrm>
          <a:prstGeom prst="rect">
            <a:avLst/>
          </a:prstGeom>
          <a:noFill/>
          <a:ln>
            <a:noFill/>
          </a:ln>
        </p:spPr>
        <p:txBody>
          <a:bodyPr spcFirstLastPara="1" wrap="square" lIns="137125" tIns="68550" rIns="137125" bIns="68550" anchor="t" anchorCtr="0">
            <a:spAutoFit/>
          </a:bodyPr>
          <a:lstStyle/>
          <a:p>
            <a:pPr marL="0" marR="0" lvl="0" indent="0" algn="ctr" rtl="0">
              <a:lnSpc>
                <a:spcPct val="114000"/>
              </a:lnSpc>
              <a:spcBef>
                <a:spcPts val="0"/>
              </a:spcBef>
              <a:spcAft>
                <a:spcPts val="0"/>
              </a:spcAft>
              <a:buClr>
                <a:srgbClr val="000000"/>
              </a:buClr>
              <a:buSzPts val="2400"/>
              <a:buFont typeface="Arial"/>
              <a:buNone/>
            </a:pPr>
            <a:r>
              <a:rPr lang="en-US" sz="2500" b="0" i="0" u="none" strike="noStrike" cap="none">
                <a:solidFill>
                  <a:srgbClr val="13245D"/>
                </a:solidFill>
                <a:latin typeface="Sorts Mill Goudy"/>
                <a:ea typeface="Sorts Mill Goudy"/>
                <a:cs typeface="Sorts Mill Goudy"/>
                <a:sym typeface="Sorts Mill Goudy"/>
              </a:rPr>
              <a:t>Mart Maasik’s session </a:t>
            </a:r>
            <a:endParaRPr sz="2500" b="0" i="0" u="none" strike="noStrike" cap="none">
              <a:solidFill>
                <a:srgbClr val="13245D"/>
              </a:solidFill>
              <a:latin typeface="Sorts Mill Goudy"/>
              <a:ea typeface="Sorts Mill Goudy"/>
              <a:cs typeface="Sorts Mill Goudy"/>
              <a:sym typeface="Sorts Mill Goudy"/>
            </a:endParaRPr>
          </a:p>
          <a:p>
            <a:pPr marL="0" marR="0" lvl="0" indent="0" algn="ctr" rtl="0">
              <a:lnSpc>
                <a:spcPct val="114000"/>
              </a:lnSpc>
              <a:spcBef>
                <a:spcPts val="0"/>
              </a:spcBef>
              <a:spcAft>
                <a:spcPts val="0"/>
              </a:spcAft>
              <a:buClr>
                <a:srgbClr val="000000"/>
              </a:buClr>
              <a:buSzPts val="2400"/>
              <a:buFont typeface="Arial"/>
              <a:buNone/>
            </a:pPr>
            <a:endParaRPr sz="2500" b="0" i="0" u="none" strike="noStrike" cap="none">
              <a:solidFill>
                <a:srgbClr val="13245D"/>
              </a:solidFill>
              <a:latin typeface="Sorts Mill Goudy"/>
              <a:ea typeface="Sorts Mill Goudy"/>
              <a:cs typeface="Sorts Mill Goudy"/>
              <a:sym typeface="Sorts Mill Goudy"/>
            </a:endParaRPr>
          </a:p>
        </p:txBody>
      </p:sp>
      <p:sp>
        <p:nvSpPr>
          <p:cNvPr id="452" name="Google Shape;452;g36306c78292_0_145"/>
          <p:cNvSpPr txBox="1"/>
          <p:nvPr/>
        </p:nvSpPr>
        <p:spPr>
          <a:xfrm>
            <a:off x="8918112" y="9632900"/>
            <a:ext cx="8675100" cy="962100"/>
          </a:xfrm>
          <a:prstGeom prst="rect">
            <a:avLst/>
          </a:prstGeom>
          <a:noFill/>
          <a:ln>
            <a:noFill/>
          </a:ln>
        </p:spPr>
        <p:txBody>
          <a:bodyPr spcFirstLastPara="1" wrap="square" lIns="137125" tIns="68550" rIns="137125" bIns="68550" anchor="t" anchorCtr="0">
            <a:spAutoFit/>
          </a:bodyPr>
          <a:lstStyle/>
          <a:p>
            <a:pPr marL="0" marR="0" lvl="0" indent="0" algn="ctr" rtl="0">
              <a:lnSpc>
                <a:spcPct val="114000"/>
              </a:lnSpc>
              <a:spcBef>
                <a:spcPts val="0"/>
              </a:spcBef>
              <a:spcAft>
                <a:spcPts val="0"/>
              </a:spcAft>
              <a:buClr>
                <a:srgbClr val="000000"/>
              </a:buClr>
              <a:buSzPts val="2400"/>
              <a:buFont typeface="Arial"/>
              <a:buNone/>
            </a:pPr>
            <a:r>
              <a:rPr lang="en-US" sz="2500" b="0" i="0" u="none" strike="noStrike" cap="none">
                <a:solidFill>
                  <a:srgbClr val="13245D"/>
                </a:solidFill>
                <a:latin typeface="Sorts Mill Goudy"/>
                <a:ea typeface="Sorts Mill Goudy"/>
                <a:cs typeface="Sorts Mill Goudy"/>
                <a:sym typeface="Sorts Mill Goudy"/>
              </a:rPr>
              <a:t>Andres Sutt’s session </a:t>
            </a:r>
            <a:endParaRPr sz="2500" b="0" i="0" u="none" strike="noStrike" cap="none">
              <a:solidFill>
                <a:srgbClr val="13245D"/>
              </a:solidFill>
              <a:latin typeface="Sorts Mill Goudy"/>
              <a:ea typeface="Sorts Mill Goudy"/>
              <a:cs typeface="Sorts Mill Goudy"/>
              <a:sym typeface="Sorts Mill Goudy"/>
            </a:endParaRPr>
          </a:p>
          <a:p>
            <a:pPr marL="0" marR="0" lvl="0" indent="0" algn="ctr" rtl="0">
              <a:lnSpc>
                <a:spcPct val="114000"/>
              </a:lnSpc>
              <a:spcBef>
                <a:spcPts val="0"/>
              </a:spcBef>
              <a:spcAft>
                <a:spcPts val="0"/>
              </a:spcAft>
              <a:buClr>
                <a:srgbClr val="000000"/>
              </a:buClr>
              <a:buSzPts val="2400"/>
              <a:buFont typeface="Arial"/>
              <a:buNone/>
            </a:pPr>
            <a:endParaRPr sz="2500" b="0" i="0" u="none" strike="noStrike" cap="none">
              <a:solidFill>
                <a:srgbClr val="13245D"/>
              </a:solidFill>
              <a:latin typeface="Sorts Mill Goudy"/>
              <a:ea typeface="Sorts Mill Goudy"/>
              <a:cs typeface="Sorts Mill Goudy"/>
              <a:sym typeface="Sorts Mill Goudy"/>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8F6EF"/>
        </a:solidFill>
        <a:effectLst/>
      </p:bgPr>
    </p:bg>
    <p:spTree>
      <p:nvGrpSpPr>
        <p:cNvPr id="1" name="Shape 460"/>
        <p:cNvGrpSpPr/>
        <p:nvPr/>
      </p:nvGrpSpPr>
      <p:grpSpPr>
        <a:xfrm>
          <a:off x="0" y="0"/>
          <a:ext cx="0" cy="0"/>
          <a:chOff x="0" y="0"/>
          <a:chExt cx="0" cy="0"/>
        </a:xfrm>
      </p:grpSpPr>
      <p:sp>
        <p:nvSpPr>
          <p:cNvPr id="461" name="Google Shape;461;g36306c78292_0_183"/>
          <p:cNvSpPr txBox="1"/>
          <p:nvPr/>
        </p:nvSpPr>
        <p:spPr>
          <a:xfrm>
            <a:off x="9074700" y="2931738"/>
            <a:ext cx="8633400" cy="4423500"/>
          </a:xfrm>
          <a:prstGeom prst="rect">
            <a:avLst/>
          </a:prstGeom>
          <a:noFill/>
          <a:ln>
            <a:noFill/>
          </a:ln>
        </p:spPr>
        <p:txBody>
          <a:bodyPr spcFirstLastPara="1" wrap="square" lIns="137125" tIns="68550" rIns="137125" bIns="68550" anchor="t" anchorCtr="0">
            <a:spAutoFit/>
          </a:bodyPr>
          <a:lstStyle/>
          <a:p>
            <a:pPr marL="0" marR="0" lvl="0" indent="0" algn="ctr" rtl="0">
              <a:lnSpc>
                <a:spcPct val="114000"/>
              </a:lnSpc>
              <a:spcBef>
                <a:spcPts val="0"/>
              </a:spcBef>
              <a:spcAft>
                <a:spcPts val="0"/>
              </a:spcAft>
              <a:buClr>
                <a:srgbClr val="000000"/>
              </a:buClr>
              <a:buSzPts val="2400"/>
              <a:buFont typeface="Arial"/>
              <a:buNone/>
            </a:pPr>
            <a:r>
              <a:rPr lang="en-US" sz="3100" b="0" i="0" u="none" strike="noStrike" cap="none">
                <a:solidFill>
                  <a:srgbClr val="13245D"/>
                </a:solidFill>
                <a:latin typeface="Sorts Mill Goudy"/>
                <a:ea typeface="Sorts Mill Goudy"/>
                <a:cs typeface="Sorts Mill Goudy"/>
                <a:sym typeface="Sorts Mill Goudy"/>
              </a:rPr>
              <a:t>“MIMIR Fellows wasn’t just a program to me - it was a full-body crash course in how innovation actually works in Europe. The pre-readings grounded me, the sessions accelerated me, and the cohort helped me process it all in real time.</a:t>
            </a:r>
            <a:endParaRPr sz="3100" b="0" i="0" u="none" strike="noStrike" cap="none">
              <a:solidFill>
                <a:srgbClr val="13245D"/>
              </a:solidFill>
              <a:latin typeface="Sorts Mill Goudy"/>
              <a:ea typeface="Sorts Mill Goudy"/>
              <a:cs typeface="Sorts Mill Goudy"/>
              <a:sym typeface="Sorts Mill Goudy"/>
            </a:endParaRPr>
          </a:p>
          <a:p>
            <a:pPr marL="0" marR="0" lvl="0" indent="0" algn="ctr" rtl="0">
              <a:lnSpc>
                <a:spcPct val="114000"/>
              </a:lnSpc>
              <a:spcBef>
                <a:spcPts val="0"/>
              </a:spcBef>
              <a:spcAft>
                <a:spcPts val="0"/>
              </a:spcAft>
              <a:buClr>
                <a:srgbClr val="000000"/>
              </a:buClr>
              <a:buSzPts val="2400"/>
              <a:buFont typeface="Arial"/>
              <a:buNone/>
            </a:pPr>
            <a:r>
              <a:rPr lang="en-US" sz="3100" b="0" i="0" u="none" strike="noStrike" cap="none">
                <a:solidFill>
                  <a:srgbClr val="13245D"/>
                </a:solidFill>
                <a:latin typeface="Sorts Mill Goudy"/>
                <a:ea typeface="Sorts Mill Goudy"/>
                <a:cs typeface="Sorts Mill Goudy"/>
                <a:sym typeface="Sorts Mill Goudy"/>
              </a:rPr>
              <a:t>If the readings gave me the language of the startup world, the speakers gave me the accent.”</a:t>
            </a:r>
            <a:endParaRPr sz="3100" b="0" i="0" u="none" strike="noStrike" cap="none">
              <a:solidFill>
                <a:srgbClr val="13245D"/>
              </a:solidFill>
              <a:latin typeface="Sorts Mill Goudy"/>
              <a:ea typeface="Sorts Mill Goudy"/>
              <a:cs typeface="Sorts Mill Goudy"/>
              <a:sym typeface="Sorts Mill Goudy"/>
            </a:endParaRPr>
          </a:p>
          <a:p>
            <a:pPr marL="0" marR="0" lvl="0" indent="0" algn="ctr" rtl="0">
              <a:lnSpc>
                <a:spcPct val="114000"/>
              </a:lnSpc>
              <a:spcBef>
                <a:spcPts val="0"/>
              </a:spcBef>
              <a:spcAft>
                <a:spcPts val="0"/>
              </a:spcAft>
              <a:buClr>
                <a:srgbClr val="000000"/>
              </a:buClr>
              <a:buSzPts val="2400"/>
              <a:buFont typeface="Arial"/>
              <a:buNone/>
            </a:pPr>
            <a:endParaRPr sz="3100" b="0" i="0" u="none" strike="noStrike" cap="none">
              <a:solidFill>
                <a:srgbClr val="13245D"/>
              </a:solidFill>
              <a:latin typeface="Sorts Mill Goudy"/>
              <a:ea typeface="Sorts Mill Goudy"/>
              <a:cs typeface="Sorts Mill Goudy"/>
              <a:sym typeface="Sorts Mill Goudy"/>
            </a:endParaRPr>
          </a:p>
        </p:txBody>
      </p:sp>
      <p:sp>
        <p:nvSpPr>
          <p:cNvPr id="462" name="Google Shape;462;g36306c78292_0_183"/>
          <p:cNvSpPr txBox="1"/>
          <p:nvPr/>
        </p:nvSpPr>
        <p:spPr>
          <a:xfrm>
            <a:off x="10373697" y="7489497"/>
            <a:ext cx="6035400" cy="1159500"/>
          </a:xfrm>
          <a:prstGeom prst="rect">
            <a:avLst/>
          </a:prstGeom>
          <a:noFill/>
          <a:ln>
            <a:noFill/>
          </a:ln>
        </p:spPr>
        <p:txBody>
          <a:bodyPr spcFirstLastPara="1" wrap="square" lIns="137125" tIns="68550" rIns="137125" bIns="68550" anchor="t" anchorCtr="0">
            <a:spAutoFit/>
          </a:bodyPr>
          <a:lstStyle/>
          <a:p>
            <a:pPr marL="0" marR="0" lvl="0" indent="0" algn="ctr" rtl="0">
              <a:lnSpc>
                <a:spcPct val="114000"/>
              </a:lnSpc>
              <a:spcBef>
                <a:spcPts val="0"/>
              </a:spcBef>
              <a:spcAft>
                <a:spcPts val="0"/>
              </a:spcAft>
              <a:buClr>
                <a:srgbClr val="000000"/>
              </a:buClr>
              <a:buSzPts val="2400"/>
              <a:buFont typeface="Arial"/>
              <a:buNone/>
            </a:pPr>
            <a:r>
              <a:rPr lang="en-US" sz="3100" b="0" i="0" u="none" strike="noStrike" cap="none">
                <a:solidFill>
                  <a:srgbClr val="13245D"/>
                </a:solidFill>
                <a:latin typeface="Sorts Mill Goudy"/>
                <a:ea typeface="Sorts Mill Goudy"/>
                <a:cs typeface="Sorts Mill Goudy"/>
                <a:sym typeface="Sorts Mill Goudy"/>
              </a:rPr>
              <a:t>Fellow 2025</a:t>
            </a:r>
            <a:endParaRPr sz="3100" b="0" i="0" u="none" strike="noStrike" cap="none">
              <a:solidFill>
                <a:srgbClr val="13245D"/>
              </a:solidFill>
              <a:latin typeface="Sorts Mill Goudy"/>
              <a:ea typeface="Sorts Mill Goudy"/>
              <a:cs typeface="Sorts Mill Goudy"/>
              <a:sym typeface="Sorts Mill Goudy"/>
            </a:endParaRPr>
          </a:p>
          <a:p>
            <a:pPr marL="0" marR="0" lvl="0" indent="0" algn="ctr" rtl="0">
              <a:lnSpc>
                <a:spcPct val="114000"/>
              </a:lnSpc>
              <a:spcBef>
                <a:spcPts val="0"/>
              </a:spcBef>
              <a:spcAft>
                <a:spcPts val="0"/>
              </a:spcAft>
              <a:buClr>
                <a:srgbClr val="000000"/>
              </a:buClr>
              <a:buSzPts val="2400"/>
              <a:buFont typeface="Arial"/>
              <a:buNone/>
            </a:pPr>
            <a:endParaRPr sz="3100" b="0" i="0" u="none" strike="noStrike" cap="none">
              <a:solidFill>
                <a:srgbClr val="13245D"/>
              </a:solidFill>
              <a:latin typeface="Sorts Mill Goudy"/>
              <a:ea typeface="Sorts Mill Goudy"/>
              <a:cs typeface="Sorts Mill Goudy"/>
              <a:sym typeface="Sorts Mill Goudy"/>
            </a:endParaRPr>
          </a:p>
        </p:txBody>
      </p:sp>
      <p:pic>
        <p:nvPicPr>
          <p:cNvPr id="463" name="Google Shape;463;g36306c78292_0_183" title="Anna_OlariPilnik-1.jpg"/>
          <p:cNvPicPr preferRelativeResize="0"/>
          <p:nvPr/>
        </p:nvPicPr>
        <p:blipFill rotWithShape="1">
          <a:blip r:embed="rId3">
            <a:alphaModFix/>
          </a:blip>
          <a:srcRect/>
          <a:stretch/>
        </p:blipFill>
        <p:spPr>
          <a:xfrm>
            <a:off x="2087975" y="701262"/>
            <a:ext cx="6359699" cy="8884475"/>
          </a:xfrm>
          <a:prstGeom prst="rect">
            <a:avLst/>
          </a:prstGeom>
          <a:noFill/>
          <a:ln w="38100" cap="flat" cmpd="sng">
            <a:solidFill>
              <a:srgbClr val="13245D"/>
            </a:solidFill>
            <a:prstDash val="solid"/>
            <a:round/>
            <a:headEnd type="none" w="sm" len="sm"/>
            <a:tailEnd type="none" w="sm" len="sm"/>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67"/>
        <p:cNvGrpSpPr/>
        <p:nvPr/>
      </p:nvGrpSpPr>
      <p:grpSpPr>
        <a:xfrm>
          <a:off x="0" y="0"/>
          <a:ext cx="0" cy="0"/>
          <a:chOff x="0" y="0"/>
          <a:chExt cx="0" cy="0"/>
        </a:xfrm>
      </p:grpSpPr>
      <p:sp>
        <p:nvSpPr>
          <p:cNvPr id="468" name="Google Shape;468;g36306c78292_0_21"/>
          <p:cNvSpPr txBox="1"/>
          <p:nvPr/>
        </p:nvSpPr>
        <p:spPr>
          <a:xfrm>
            <a:off x="1389710" y="3827536"/>
            <a:ext cx="4800600" cy="3732300"/>
          </a:xfrm>
          <a:prstGeom prst="rect">
            <a:avLst/>
          </a:prstGeom>
          <a:noFill/>
          <a:ln>
            <a:noFill/>
          </a:ln>
        </p:spPr>
        <p:txBody>
          <a:bodyPr spcFirstLastPara="1" wrap="square" lIns="137125" tIns="68550" rIns="137125" bIns="68550" anchor="t" anchorCtr="0">
            <a:spAutoFit/>
          </a:bodyPr>
          <a:lstStyle/>
          <a:p>
            <a:pPr marL="0" marR="0" lvl="0" indent="0" algn="ctr" rtl="0">
              <a:lnSpc>
                <a:spcPct val="114000"/>
              </a:lnSpc>
              <a:spcBef>
                <a:spcPts val="0"/>
              </a:spcBef>
              <a:spcAft>
                <a:spcPts val="0"/>
              </a:spcAft>
              <a:buClr>
                <a:srgbClr val="000000"/>
              </a:buClr>
              <a:buSzPts val="2400"/>
              <a:buFont typeface="Arial"/>
              <a:buNone/>
            </a:pPr>
            <a:r>
              <a:rPr lang="en-US" sz="2600">
                <a:solidFill>
                  <a:srgbClr val="FFFFFF"/>
                </a:solidFill>
                <a:latin typeface="Sorts Mill Goudy"/>
                <a:ea typeface="Sorts Mill Goudy"/>
                <a:cs typeface="Sorts Mill Goudy"/>
                <a:sym typeface="Sorts Mill Goudy"/>
              </a:rPr>
              <a:t>You will make new meaningful connections with your peer Fellows and be part of the alumni. We will be keeping in contact with you and providing opportunities that we see fit for the group.</a:t>
            </a:r>
            <a:endParaRPr sz="2600" b="0" i="0" u="none" strike="noStrike" cap="none">
              <a:solidFill>
                <a:srgbClr val="FFFFFF"/>
              </a:solidFill>
              <a:latin typeface="Sorts Mill Goudy"/>
              <a:ea typeface="Sorts Mill Goudy"/>
              <a:cs typeface="Sorts Mill Goudy"/>
              <a:sym typeface="Sorts Mill Goudy"/>
            </a:endParaRPr>
          </a:p>
          <a:p>
            <a:pPr marL="0" marR="0" lvl="0" indent="0" algn="ctr" rtl="0">
              <a:lnSpc>
                <a:spcPct val="114000"/>
              </a:lnSpc>
              <a:spcBef>
                <a:spcPts val="0"/>
              </a:spcBef>
              <a:spcAft>
                <a:spcPts val="0"/>
              </a:spcAft>
              <a:buClr>
                <a:srgbClr val="000000"/>
              </a:buClr>
              <a:buSzPts val="2400"/>
              <a:buFont typeface="Arial"/>
              <a:buNone/>
            </a:pPr>
            <a:endParaRPr sz="2600" b="0" i="0" u="none" strike="noStrike" cap="none">
              <a:solidFill>
                <a:srgbClr val="FFFFFF"/>
              </a:solidFill>
              <a:latin typeface="Sorts Mill Goudy"/>
              <a:ea typeface="Sorts Mill Goudy"/>
              <a:cs typeface="Sorts Mill Goudy"/>
              <a:sym typeface="Sorts Mill Goudy"/>
            </a:endParaRPr>
          </a:p>
        </p:txBody>
      </p:sp>
      <p:sp>
        <p:nvSpPr>
          <p:cNvPr id="469" name="Google Shape;469;g36306c78292_0_21"/>
          <p:cNvSpPr txBox="1"/>
          <p:nvPr/>
        </p:nvSpPr>
        <p:spPr>
          <a:xfrm>
            <a:off x="12906035" y="2777744"/>
            <a:ext cx="2390400" cy="831000"/>
          </a:xfrm>
          <a:prstGeom prst="rect">
            <a:avLst/>
          </a:prstGeom>
          <a:noFill/>
          <a:ln>
            <a:noFill/>
          </a:ln>
        </p:spPr>
        <p:txBody>
          <a:bodyPr spcFirstLastPara="1" wrap="square" lIns="182850" tIns="182850" rIns="182850" bIns="182850" anchor="t" anchorCtr="0">
            <a:spAutoFit/>
          </a:bodyPr>
          <a:lstStyle/>
          <a:p>
            <a:pPr marL="0" marR="0" lvl="0" indent="0" algn="ctr" rtl="0">
              <a:lnSpc>
                <a:spcPct val="114000"/>
              </a:lnSpc>
              <a:spcBef>
                <a:spcPts val="0"/>
              </a:spcBef>
              <a:spcAft>
                <a:spcPts val="0"/>
              </a:spcAft>
              <a:buClr>
                <a:schemeClr val="dk1"/>
              </a:buClr>
              <a:buSzPts val="2400"/>
              <a:buFont typeface="Arial"/>
              <a:buNone/>
            </a:pPr>
            <a:r>
              <a:rPr lang="en-US" sz="3000">
                <a:solidFill>
                  <a:schemeClr val="lt1"/>
                </a:solidFill>
                <a:latin typeface="Sorts Mill Goudy"/>
                <a:ea typeface="Sorts Mill Goudy"/>
                <a:cs typeface="Sorts Mill Goudy"/>
                <a:sym typeface="Sorts Mill Goudy"/>
              </a:rPr>
              <a:t>Speakers</a:t>
            </a:r>
            <a:endParaRPr sz="2700" b="0" i="0" u="none" strike="noStrike" cap="none">
              <a:solidFill>
                <a:srgbClr val="000000"/>
              </a:solidFill>
              <a:latin typeface="Arial"/>
              <a:ea typeface="Arial"/>
              <a:cs typeface="Arial"/>
              <a:sym typeface="Arial"/>
            </a:endParaRPr>
          </a:p>
        </p:txBody>
      </p:sp>
      <p:sp>
        <p:nvSpPr>
          <p:cNvPr id="470" name="Google Shape;470;g36306c78292_0_21"/>
          <p:cNvSpPr txBox="1"/>
          <p:nvPr/>
        </p:nvSpPr>
        <p:spPr>
          <a:xfrm>
            <a:off x="2594825" y="2806850"/>
            <a:ext cx="2390400" cy="831000"/>
          </a:xfrm>
          <a:prstGeom prst="rect">
            <a:avLst/>
          </a:prstGeom>
          <a:noFill/>
          <a:ln>
            <a:noFill/>
          </a:ln>
        </p:spPr>
        <p:txBody>
          <a:bodyPr spcFirstLastPara="1" wrap="square" lIns="182850" tIns="182850" rIns="182850" bIns="182850" anchor="t" anchorCtr="0">
            <a:spAutoFit/>
          </a:bodyPr>
          <a:lstStyle/>
          <a:p>
            <a:pPr marL="0" marR="0" lvl="0" indent="0" algn="ctr" rtl="0">
              <a:lnSpc>
                <a:spcPct val="114000"/>
              </a:lnSpc>
              <a:spcBef>
                <a:spcPts val="0"/>
              </a:spcBef>
              <a:spcAft>
                <a:spcPts val="0"/>
              </a:spcAft>
              <a:buClr>
                <a:schemeClr val="dk1"/>
              </a:buClr>
              <a:buSzPts val="2400"/>
              <a:buFont typeface="Arial"/>
              <a:buNone/>
            </a:pPr>
            <a:r>
              <a:rPr lang="en-US" sz="3000">
                <a:solidFill>
                  <a:schemeClr val="lt1"/>
                </a:solidFill>
                <a:latin typeface="Sorts Mill Goudy"/>
                <a:ea typeface="Sorts Mill Goudy"/>
                <a:cs typeface="Sorts Mill Goudy"/>
                <a:sym typeface="Sorts Mill Goudy"/>
              </a:rPr>
              <a:t>Alumni</a:t>
            </a:r>
            <a:endParaRPr sz="2700" b="0" i="0" u="none" strike="noStrike" cap="none">
              <a:solidFill>
                <a:srgbClr val="000000"/>
              </a:solidFill>
              <a:latin typeface="Arial"/>
              <a:ea typeface="Arial"/>
              <a:cs typeface="Arial"/>
              <a:sym typeface="Arial"/>
            </a:endParaRPr>
          </a:p>
        </p:txBody>
      </p:sp>
      <p:sp>
        <p:nvSpPr>
          <p:cNvPr id="471" name="Google Shape;471;g36306c78292_0_21"/>
          <p:cNvSpPr txBox="1"/>
          <p:nvPr/>
        </p:nvSpPr>
        <p:spPr>
          <a:xfrm>
            <a:off x="7792173" y="2777750"/>
            <a:ext cx="2814600" cy="831000"/>
          </a:xfrm>
          <a:prstGeom prst="rect">
            <a:avLst/>
          </a:prstGeom>
          <a:noFill/>
          <a:ln>
            <a:noFill/>
          </a:ln>
        </p:spPr>
        <p:txBody>
          <a:bodyPr spcFirstLastPara="1" wrap="square" lIns="182850" tIns="182850" rIns="182850" bIns="182850" anchor="t" anchorCtr="0">
            <a:spAutoFit/>
          </a:bodyPr>
          <a:lstStyle/>
          <a:p>
            <a:pPr marL="0" marR="0" lvl="0" indent="0" algn="ctr" rtl="0">
              <a:lnSpc>
                <a:spcPct val="114000"/>
              </a:lnSpc>
              <a:spcBef>
                <a:spcPts val="0"/>
              </a:spcBef>
              <a:spcAft>
                <a:spcPts val="0"/>
              </a:spcAft>
              <a:buClr>
                <a:schemeClr val="dk1"/>
              </a:buClr>
              <a:buSzPts val="2400"/>
              <a:buFont typeface="Arial"/>
              <a:buNone/>
            </a:pPr>
            <a:r>
              <a:rPr lang="en-US" sz="3000">
                <a:solidFill>
                  <a:schemeClr val="lt1"/>
                </a:solidFill>
                <a:latin typeface="Sorts Mill Goudy"/>
                <a:ea typeface="Sorts Mill Goudy"/>
                <a:cs typeface="Sorts Mill Goudy"/>
                <a:sym typeface="Sorts Mill Goudy"/>
              </a:rPr>
              <a:t>Ecosystem</a:t>
            </a:r>
            <a:endParaRPr sz="2700" b="0" i="0" u="none" strike="noStrike" cap="none">
              <a:solidFill>
                <a:srgbClr val="000000"/>
              </a:solidFill>
              <a:latin typeface="Arial"/>
              <a:ea typeface="Arial"/>
              <a:cs typeface="Arial"/>
              <a:sym typeface="Arial"/>
            </a:endParaRPr>
          </a:p>
        </p:txBody>
      </p:sp>
      <p:sp>
        <p:nvSpPr>
          <p:cNvPr id="472" name="Google Shape;472;g36306c78292_0_21"/>
          <p:cNvSpPr txBox="1"/>
          <p:nvPr/>
        </p:nvSpPr>
        <p:spPr>
          <a:xfrm>
            <a:off x="11700920" y="3827535"/>
            <a:ext cx="4800600" cy="2363700"/>
          </a:xfrm>
          <a:prstGeom prst="rect">
            <a:avLst/>
          </a:prstGeom>
          <a:noFill/>
          <a:ln>
            <a:noFill/>
          </a:ln>
        </p:spPr>
        <p:txBody>
          <a:bodyPr spcFirstLastPara="1" wrap="square" lIns="137125" tIns="68550" rIns="137125" bIns="68550" anchor="t" anchorCtr="0">
            <a:spAutoFit/>
          </a:bodyPr>
          <a:lstStyle/>
          <a:p>
            <a:pPr marL="0" marR="0" lvl="0" indent="0" algn="ctr" rtl="0">
              <a:lnSpc>
                <a:spcPct val="114000"/>
              </a:lnSpc>
              <a:spcBef>
                <a:spcPts val="0"/>
              </a:spcBef>
              <a:spcAft>
                <a:spcPts val="0"/>
              </a:spcAft>
              <a:buClr>
                <a:srgbClr val="000000"/>
              </a:buClr>
              <a:buSzPts val="2400"/>
              <a:buFont typeface="Arial"/>
              <a:buNone/>
            </a:pPr>
            <a:r>
              <a:rPr lang="en-US" sz="2600">
                <a:solidFill>
                  <a:srgbClr val="FFFFFF"/>
                </a:solidFill>
                <a:latin typeface="Sorts Mill Goudy"/>
                <a:ea typeface="Sorts Mill Goudy"/>
                <a:cs typeface="Sorts Mill Goudy"/>
                <a:sym typeface="Sorts Mill Goudy"/>
              </a:rPr>
              <a:t>You will benefit from the first connections of over 30 speakers, giving you a warm introduction that you can use to create actual change in the world.</a:t>
            </a:r>
            <a:endParaRPr sz="2300" b="0" i="0" u="none" strike="noStrike" cap="none">
              <a:solidFill>
                <a:srgbClr val="000000"/>
              </a:solidFill>
              <a:latin typeface="Arial"/>
              <a:ea typeface="Arial"/>
              <a:cs typeface="Arial"/>
              <a:sym typeface="Arial"/>
            </a:endParaRPr>
          </a:p>
        </p:txBody>
      </p:sp>
      <p:sp>
        <p:nvSpPr>
          <p:cNvPr id="473" name="Google Shape;473;g36306c78292_0_21"/>
          <p:cNvSpPr txBox="1"/>
          <p:nvPr/>
        </p:nvSpPr>
        <p:spPr>
          <a:xfrm>
            <a:off x="6587081" y="3827536"/>
            <a:ext cx="4800600" cy="5100900"/>
          </a:xfrm>
          <a:prstGeom prst="rect">
            <a:avLst/>
          </a:prstGeom>
          <a:noFill/>
          <a:ln>
            <a:noFill/>
          </a:ln>
        </p:spPr>
        <p:txBody>
          <a:bodyPr spcFirstLastPara="1" wrap="square" lIns="137125" tIns="68550" rIns="137125" bIns="68550" anchor="t" anchorCtr="0">
            <a:spAutoFit/>
          </a:bodyPr>
          <a:lstStyle/>
          <a:p>
            <a:pPr marL="0" marR="0" lvl="0" indent="0" algn="ctr" rtl="0">
              <a:lnSpc>
                <a:spcPct val="114000"/>
              </a:lnSpc>
              <a:spcBef>
                <a:spcPts val="0"/>
              </a:spcBef>
              <a:spcAft>
                <a:spcPts val="0"/>
              </a:spcAft>
              <a:buClr>
                <a:srgbClr val="000000"/>
              </a:buClr>
              <a:buSzPts val="2400"/>
              <a:buFont typeface="Arial"/>
              <a:buNone/>
            </a:pPr>
            <a:r>
              <a:rPr lang="en-US" sz="2600">
                <a:solidFill>
                  <a:srgbClr val="FFFFFF"/>
                </a:solidFill>
                <a:latin typeface="Sorts Mill Goudy"/>
                <a:ea typeface="Sorts Mill Goudy"/>
                <a:cs typeface="Sorts Mill Goudy"/>
                <a:sym typeface="Sorts Mill Goudy"/>
              </a:rPr>
              <a:t>You will be part of the Estonian deep tech ecosystem as both universities and the Fellows brand itself are a testament to your accomplishments. You will have the tools to make an impact in the startup and deep tech ecosystem as you are equipped with a multidimensional view from all the different key players. </a:t>
            </a:r>
            <a:endParaRPr sz="2600" b="0" i="0" u="none" strike="noStrike" cap="none">
              <a:solidFill>
                <a:srgbClr val="FFFFFF"/>
              </a:solidFill>
              <a:latin typeface="Sorts Mill Goudy"/>
              <a:ea typeface="Sorts Mill Goudy"/>
              <a:cs typeface="Sorts Mill Goudy"/>
              <a:sym typeface="Sorts Mill Goudy"/>
            </a:endParaRPr>
          </a:p>
        </p:txBody>
      </p:sp>
      <p:sp>
        <p:nvSpPr>
          <p:cNvPr id="474" name="Google Shape;474;g36306c78292_0_21"/>
          <p:cNvSpPr txBox="1"/>
          <p:nvPr/>
        </p:nvSpPr>
        <p:spPr>
          <a:xfrm>
            <a:off x="1257300" y="686938"/>
            <a:ext cx="15773400" cy="1988400"/>
          </a:xfrm>
          <a:prstGeom prst="rect">
            <a:avLst/>
          </a:prstGeom>
          <a:noFill/>
          <a:ln>
            <a:noFill/>
          </a:ln>
        </p:spPr>
        <p:txBody>
          <a:bodyPr spcFirstLastPara="1" wrap="square" lIns="137125" tIns="68550" rIns="137125" bIns="68550" anchor="ctr" anchorCtr="0">
            <a:noAutofit/>
          </a:bodyPr>
          <a:lstStyle/>
          <a:p>
            <a:pPr marL="0" marR="0" lvl="0" indent="0" algn="ctr" rtl="0">
              <a:lnSpc>
                <a:spcPct val="100000"/>
              </a:lnSpc>
              <a:spcBef>
                <a:spcPts val="0"/>
              </a:spcBef>
              <a:spcAft>
                <a:spcPts val="0"/>
              </a:spcAft>
              <a:buClr>
                <a:srgbClr val="000000"/>
              </a:buClr>
              <a:buSzPts val="7200"/>
              <a:buFont typeface="Arial"/>
              <a:buNone/>
            </a:pPr>
            <a:r>
              <a:rPr lang="en-US" sz="7200">
                <a:solidFill>
                  <a:srgbClr val="FFFFFF"/>
                </a:solidFill>
                <a:latin typeface="Sorts Mill Goudy"/>
                <a:ea typeface="Sorts Mill Goudy"/>
                <a:cs typeface="Sorts Mill Goudy"/>
                <a:sym typeface="Sorts Mill Goudy"/>
              </a:rPr>
              <a:t>Impact</a:t>
            </a:r>
            <a:endParaRPr sz="7200" b="0" i="0" u="none" strike="noStrike" cap="none">
              <a:solidFill>
                <a:srgbClr val="FFFFFF"/>
              </a:solidFill>
              <a:latin typeface="Sorts Mill Goudy"/>
              <a:ea typeface="Sorts Mill Goudy"/>
              <a:cs typeface="Sorts Mill Goudy"/>
              <a:sym typeface="Sorts Mill Goudy"/>
            </a:endParaRPr>
          </a:p>
        </p:txBody>
      </p:sp>
      <p:sp>
        <p:nvSpPr>
          <p:cNvPr id="475" name="Google Shape;475;g36306c78292_0_21"/>
          <p:cNvSpPr txBox="1"/>
          <p:nvPr/>
        </p:nvSpPr>
        <p:spPr>
          <a:xfrm>
            <a:off x="6096000" y="415212"/>
            <a:ext cx="6096000" cy="692700"/>
          </a:xfrm>
          <a:prstGeom prst="rect">
            <a:avLst/>
          </a:prstGeom>
          <a:noFill/>
          <a:ln>
            <a:noFill/>
          </a:ln>
        </p:spPr>
        <p:txBody>
          <a:bodyPr spcFirstLastPara="1" wrap="square" lIns="182850" tIns="182850" rIns="182850" bIns="182850" anchor="t" anchorCtr="0">
            <a:spAutoFit/>
          </a:bodyPr>
          <a:lstStyle/>
          <a:p>
            <a:pPr marL="0" marR="0" lvl="0" indent="0" algn="ctr" rtl="0">
              <a:lnSpc>
                <a:spcPct val="100000"/>
              </a:lnSpc>
              <a:spcBef>
                <a:spcPts val="0"/>
              </a:spcBef>
              <a:spcAft>
                <a:spcPts val="0"/>
              </a:spcAft>
              <a:buClr>
                <a:srgbClr val="000000"/>
              </a:buClr>
              <a:buSzPts val="2100"/>
              <a:buFont typeface="Arial"/>
              <a:buNone/>
            </a:pPr>
            <a:endParaRPr sz="2100" b="0" i="0" u="none" strike="noStrike" cap="none">
              <a:solidFill>
                <a:srgbClr val="000000"/>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79"/>
        <p:cNvGrpSpPr/>
        <p:nvPr/>
      </p:nvGrpSpPr>
      <p:grpSpPr>
        <a:xfrm>
          <a:off x="0" y="0"/>
          <a:ext cx="0" cy="0"/>
          <a:chOff x="0" y="0"/>
          <a:chExt cx="0" cy="0"/>
        </a:xfrm>
      </p:grpSpPr>
      <p:sp>
        <p:nvSpPr>
          <p:cNvPr id="480" name="Google Shape;480;g3c974e7446e_1_0"/>
          <p:cNvSpPr txBox="1"/>
          <p:nvPr/>
        </p:nvSpPr>
        <p:spPr>
          <a:xfrm>
            <a:off x="1910683" y="4404345"/>
            <a:ext cx="6839100" cy="4667100"/>
          </a:xfrm>
          <a:prstGeom prst="rect">
            <a:avLst/>
          </a:prstGeom>
          <a:noFill/>
          <a:ln>
            <a:noFill/>
          </a:ln>
        </p:spPr>
        <p:txBody>
          <a:bodyPr spcFirstLastPara="1" wrap="square" lIns="195350" tIns="97650" rIns="195350" bIns="97650" anchor="t" anchorCtr="0">
            <a:spAutoFit/>
          </a:bodyPr>
          <a:lstStyle/>
          <a:p>
            <a:pPr marL="0" marR="0" lvl="0" indent="0" algn="ctr" rtl="0">
              <a:lnSpc>
                <a:spcPct val="114000"/>
              </a:lnSpc>
              <a:spcBef>
                <a:spcPts val="0"/>
              </a:spcBef>
              <a:spcAft>
                <a:spcPts val="0"/>
              </a:spcAft>
              <a:buClr>
                <a:srgbClr val="000000"/>
              </a:buClr>
              <a:buSzPts val="3419"/>
              <a:buFont typeface="Arial"/>
              <a:buNone/>
            </a:pPr>
            <a:r>
              <a:rPr lang="en-US" sz="3704">
                <a:solidFill>
                  <a:srgbClr val="FFFFFF"/>
                </a:solidFill>
                <a:latin typeface="Sorts Mill Goudy"/>
                <a:ea typeface="Sorts Mill Goudy"/>
                <a:cs typeface="Sorts Mill Goudy"/>
                <a:sym typeface="Sorts Mill Goudy"/>
              </a:rPr>
              <a:t>Upon completion of the program. This has to be pre-confirmed with us and your study consultant on how these can be integrated into your curricula.</a:t>
            </a:r>
            <a:endParaRPr sz="3704" b="0" i="0" u="none" strike="noStrike" cap="none">
              <a:solidFill>
                <a:srgbClr val="FFFFFF"/>
              </a:solidFill>
              <a:latin typeface="Sorts Mill Goudy"/>
              <a:ea typeface="Sorts Mill Goudy"/>
              <a:cs typeface="Sorts Mill Goudy"/>
              <a:sym typeface="Sorts Mill Goudy"/>
            </a:endParaRPr>
          </a:p>
          <a:p>
            <a:pPr marL="0" marR="0" lvl="0" indent="0" algn="ctr" rtl="0">
              <a:lnSpc>
                <a:spcPct val="114000"/>
              </a:lnSpc>
              <a:spcBef>
                <a:spcPts val="0"/>
              </a:spcBef>
              <a:spcAft>
                <a:spcPts val="0"/>
              </a:spcAft>
              <a:buClr>
                <a:srgbClr val="000000"/>
              </a:buClr>
              <a:buSzPts val="3419"/>
              <a:buFont typeface="Arial"/>
              <a:buNone/>
            </a:pPr>
            <a:endParaRPr sz="3704" b="0" i="0" u="none" strike="noStrike" cap="none">
              <a:solidFill>
                <a:srgbClr val="FFFFFF"/>
              </a:solidFill>
              <a:latin typeface="Sorts Mill Goudy"/>
              <a:ea typeface="Sorts Mill Goudy"/>
              <a:cs typeface="Sorts Mill Goudy"/>
              <a:sym typeface="Sorts Mill Goudy"/>
            </a:endParaRPr>
          </a:p>
        </p:txBody>
      </p:sp>
      <p:sp>
        <p:nvSpPr>
          <p:cNvPr id="481" name="Google Shape;481;g3c974e7446e_1_0"/>
          <p:cNvSpPr txBox="1"/>
          <p:nvPr/>
        </p:nvSpPr>
        <p:spPr>
          <a:xfrm>
            <a:off x="3627542" y="2950232"/>
            <a:ext cx="3405600" cy="1275717"/>
          </a:xfrm>
          <a:prstGeom prst="rect">
            <a:avLst/>
          </a:prstGeom>
          <a:noFill/>
          <a:ln>
            <a:noFill/>
          </a:ln>
        </p:spPr>
        <p:txBody>
          <a:bodyPr spcFirstLastPara="1" wrap="square" lIns="260500" tIns="260500" rIns="260500" bIns="260500" anchor="t" anchorCtr="0">
            <a:spAutoFit/>
          </a:bodyPr>
          <a:lstStyle/>
          <a:p>
            <a:pPr marL="0" marR="0" lvl="0" indent="0" algn="ctr" rtl="0">
              <a:lnSpc>
                <a:spcPct val="114000"/>
              </a:lnSpc>
              <a:spcBef>
                <a:spcPts val="0"/>
              </a:spcBef>
              <a:spcAft>
                <a:spcPts val="0"/>
              </a:spcAft>
              <a:buClr>
                <a:schemeClr val="dk1"/>
              </a:buClr>
              <a:buSzPts val="3419"/>
              <a:buFont typeface="Arial"/>
              <a:buNone/>
            </a:pPr>
            <a:r>
              <a:rPr lang="et-EE" sz="4273" dirty="0">
                <a:solidFill>
                  <a:schemeClr val="lt1"/>
                </a:solidFill>
                <a:latin typeface="Sorts Mill Goudy"/>
                <a:ea typeface="Sorts Mill Goudy"/>
                <a:cs typeface="Sorts Mill Goudy"/>
                <a:sym typeface="Sorts Mill Goudy"/>
              </a:rPr>
              <a:t>6</a:t>
            </a:r>
            <a:r>
              <a:rPr lang="en-US" sz="4273" dirty="0">
                <a:solidFill>
                  <a:schemeClr val="lt1"/>
                </a:solidFill>
                <a:latin typeface="Sorts Mill Goudy"/>
                <a:ea typeface="Sorts Mill Goudy"/>
                <a:cs typeface="Sorts Mill Goudy"/>
                <a:sym typeface="Sorts Mill Goudy"/>
              </a:rPr>
              <a:t> credits</a:t>
            </a:r>
            <a:endParaRPr sz="3846" b="0" i="0" u="none" strike="noStrike" cap="none" dirty="0">
              <a:solidFill>
                <a:srgbClr val="000000"/>
              </a:solidFill>
              <a:latin typeface="Arial"/>
              <a:ea typeface="Arial"/>
              <a:cs typeface="Arial"/>
              <a:sym typeface="Arial"/>
            </a:endParaRPr>
          </a:p>
        </p:txBody>
      </p:sp>
      <p:sp>
        <p:nvSpPr>
          <p:cNvPr id="482" name="Google Shape;482;g3c974e7446e_1_0"/>
          <p:cNvSpPr txBox="1"/>
          <p:nvPr/>
        </p:nvSpPr>
        <p:spPr>
          <a:xfrm>
            <a:off x="10567585" y="2908775"/>
            <a:ext cx="4780500" cy="1934100"/>
          </a:xfrm>
          <a:prstGeom prst="rect">
            <a:avLst/>
          </a:prstGeom>
          <a:noFill/>
          <a:ln>
            <a:noFill/>
          </a:ln>
        </p:spPr>
        <p:txBody>
          <a:bodyPr spcFirstLastPara="1" wrap="square" lIns="260500" tIns="260500" rIns="260500" bIns="260500" anchor="t" anchorCtr="0">
            <a:spAutoFit/>
          </a:bodyPr>
          <a:lstStyle/>
          <a:p>
            <a:pPr marL="0" marR="0" lvl="0" indent="0" algn="ctr" rtl="0">
              <a:lnSpc>
                <a:spcPct val="114000"/>
              </a:lnSpc>
              <a:spcBef>
                <a:spcPts val="0"/>
              </a:spcBef>
              <a:spcAft>
                <a:spcPts val="0"/>
              </a:spcAft>
              <a:buClr>
                <a:schemeClr val="dk1"/>
              </a:buClr>
              <a:buSzPts val="3419"/>
              <a:buFont typeface="Arial"/>
              <a:buNone/>
            </a:pPr>
            <a:r>
              <a:rPr lang="en-US" sz="4273">
                <a:solidFill>
                  <a:schemeClr val="lt1"/>
                </a:solidFill>
                <a:latin typeface="Sorts Mill Goudy"/>
                <a:ea typeface="Sorts Mill Goudy"/>
                <a:cs typeface="Sorts Mill Goudy"/>
                <a:sym typeface="Sorts Mill Goudy"/>
              </a:rPr>
              <a:t>Accommodation and food!</a:t>
            </a:r>
            <a:endParaRPr sz="3846" b="0" i="0" u="none" strike="noStrike" cap="none">
              <a:solidFill>
                <a:srgbClr val="000000"/>
              </a:solidFill>
              <a:latin typeface="Arial"/>
              <a:ea typeface="Arial"/>
              <a:cs typeface="Arial"/>
              <a:sym typeface="Arial"/>
            </a:endParaRPr>
          </a:p>
        </p:txBody>
      </p:sp>
      <p:sp>
        <p:nvSpPr>
          <p:cNvPr id="483" name="Google Shape;483;g3c974e7446e_1_0"/>
          <p:cNvSpPr txBox="1"/>
          <p:nvPr/>
        </p:nvSpPr>
        <p:spPr>
          <a:xfrm>
            <a:off x="9538267" y="4729252"/>
            <a:ext cx="6839100" cy="4017300"/>
          </a:xfrm>
          <a:prstGeom prst="rect">
            <a:avLst/>
          </a:prstGeom>
          <a:noFill/>
          <a:ln>
            <a:noFill/>
          </a:ln>
        </p:spPr>
        <p:txBody>
          <a:bodyPr spcFirstLastPara="1" wrap="square" lIns="195350" tIns="97650" rIns="195350" bIns="97650" anchor="t" anchorCtr="0">
            <a:spAutoFit/>
          </a:bodyPr>
          <a:lstStyle/>
          <a:p>
            <a:pPr marL="0" marR="0" lvl="0" indent="0" algn="ctr" rtl="0">
              <a:lnSpc>
                <a:spcPct val="114000"/>
              </a:lnSpc>
              <a:spcBef>
                <a:spcPts val="0"/>
              </a:spcBef>
              <a:spcAft>
                <a:spcPts val="0"/>
              </a:spcAft>
              <a:buClr>
                <a:srgbClr val="000000"/>
              </a:buClr>
              <a:buSzPts val="3419"/>
              <a:buFont typeface="Arial"/>
              <a:buNone/>
            </a:pPr>
            <a:r>
              <a:rPr lang="en-US" sz="3704">
                <a:solidFill>
                  <a:srgbClr val="FFFFFF"/>
                </a:solidFill>
                <a:latin typeface="Sorts Mill Goudy"/>
                <a:ea typeface="Sorts Mill Goudy"/>
                <a:cs typeface="Sorts Mill Goudy"/>
                <a:sym typeface="Sorts Mill Goudy"/>
              </a:rPr>
              <a:t>Who does not like free food, right? We cover accommodation, breakfast and lunches for the duration of the bootcamp. But we expect excellence of you!</a:t>
            </a:r>
            <a:endParaRPr sz="3704" b="0" i="0" u="none" strike="noStrike" cap="none">
              <a:solidFill>
                <a:srgbClr val="FFFFFF"/>
              </a:solidFill>
              <a:latin typeface="Sorts Mill Goudy"/>
              <a:ea typeface="Sorts Mill Goudy"/>
              <a:cs typeface="Sorts Mill Goudy"/>
              <a:sym typeface="Sorts Mill Goudy"/>
            </a:endParaRPr>
          </a:p>
        </p:txBody>
      </p:sp>
      <p:sp>
        <p:nvSpPr>
          <p:cNvPr id="484" name="Google Shape;484;g3c974e7446e_1_0"/>
          <p:cNvSpPr txBox="1"/>
          <p:nvPr/>
        </p:nvSpPr>
        <p:spPr>
          <a:xfrm>
            <a:off x="1257300" y="686938"/>
            <a:ext cx="15773400" cy="1988400"/>
          </a:xfrm>
          <a:prstGeom prst="rect">
            <a:avLst/>
          </a:prstGeom>
          <a:noFill/>
          <a:ln>
            <a:noFill/>
          </a:ln>
        </p:spPr>
        <p:txBody>
          <a:bodyPr spcFirstLastPara="1" wrap="square" lIns="137125" tIns="68550" rIns="137125" bIns="68550" anchor="ctr" anchorCtr="0">
            <a:noAutofit/>
          </a:bodyPr>
          <a:lstStyle/>
          <a:p>
            <a:pPr marL="0" marR="0" lvl="0" indent="0" algn="ctr" rtl="0">
              <a:lnSpc>
                <a:spcPct val="100000"/>
              </a:lnSpc>
              <a:spcBef>
                <a:spcPts val="0"/>
              </a:spcBef>
              <a:spcAft>
                <a:spcPts val="0"/>
              </a:spcAft>
              <a:buClr>
                <a:srgbClr val="000000"/>
              </a:buClr>
              <a:buSzPts val="7200"/>
              <a:buFont typeface="Arial"/>
              <a:buNone/>
            </a:pPr>
            <a:r>
              <a:rPr lang="en-US" sz="7200">
                <a:solidFill>
                  <a:srgbClr val="FFFFFF"/>
                </a:solidFill>
                <a:latin typeface="Sorts Mill Goudy"/>
                <a:ea typeface="Sorts Mill Goudy"/>
                <a:cs typeface="Sorts Mill Goudy"/>
                <a:sym typeface="Sorts Mill Goudy"/>
              </a:rPr>
              <a:t>Other, less important gains</a:t>
            </a:r>
            <a:endParaRPr sz="7200" b="0" i="0" u="none" strike="noStrike" cap="none">
              <a:solidFill>
                <a:srgbClr val="FFFFFF"/>
              </a:solidFill>
              <a:latin typeface="Sorts Mill Goudy"/>
              <a:ea typeface="Sorts Mill Goudy"/>
              <a:cs typeface="Sorts Mill Goudy"/>
              <a:sym typeface="Sorts Mill Goudy"/>
            </a:endParaRPr>
          </a:p>
        </p:txBody>
      </p:sp>
      <p:sp>
        <p:nvSpPr>
          <p:cNvPr id="485" name="Google Shape;485;g3c974e7446e_1_0"/>
          <p:cNvSpPr txBox="1"/>
          <p:nvPr/>
        </p:nvSpPr>
        <p:spPr>
          <a:xfrm>
            <a:off x="6096000" y="415212"/>
            <a:ext cx="6096000" cy="692700"/>
          </a:xfrm>
          <a:prstGeom prst="rect">
            <a:avLst/>
          </a:prstGeom>
          <a:noFill/>
          <a:ln>
            <a:noFill/>
          </a:ln>
        </p:spPr>
        <p:txBody>
          <a:bodyPr spcFirstLastPara="1" wrap="square" lIns="182850" tIns="182850" rIns="182850" bIns="182850" anchor="t" anchorCtr="0">
            <a:spAutoFit/>
          </a:bodyPr>
          <a:lstStyle/>
          <a:p>
            <a:pPr marL="0" marR="0" lvl="0" indent="0" algn="ctr" rtl="0">
              <a:lnSpc>
                <a:spcPct val="100000"/>
              </a:lnSpc>
              <a:spcBef>
                <a:spcPts val="0"/>
              </a:spcBef>
              <a:spcAft>
                <a:spcPts val="0"/>
              </a:spcAft>
              <a:buClr>
                <a:srgbClr val="000000"/>
              </a:buClr>
              <a:buSzPts val="2100"/>
              <a:buFont typeface="Arial"/>
              <a:buNone/>
            </a:pPr>
            <a:endParaRPr sz="2100" b="0" i="0" u="none" strike="noStrike" cap="none">
              <a:solidFill>
                <a:srgbClr val="000000"/>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89"/>
        <p:cNvGrpSpPr/>
        <p:nvPr/>
      </p:nvGrpSpPr>
      <p:grpSpPr>
        <a:xfrm>
          <a:off x="0" y="0"/>
          <a:ext cx="0" cy="0"/>
          <a:chOff x="0" y="0"/>
          <a:chExt cx="0" cy="0"/>
        </a:xfrm>
      </p:grpSpPr>
      <p:sp>
        <p:nvSpPr>
          <p:cNvPr id="490" name="Google Shape;490;g36306c78292_0_206"/>
          <p:cNvSpPr txBox="1"/>
          <p:nvPr/>
        </p:nvSpPr>
        <p:spPr>
          <a:xfrm>
            <a:off x="8236000" y="3610050"/>
            <a:ext cx="9019200" cy="1956000"/>
          </a:xfrm>
          <a:prstGeom prst="rect">
            <a:avLst/>
          </a:prstGeom>
          <a:noFill/>
          <a:ln>
            <a:noFill/>
          </a:ln>
        </p:spPr>
        <p:txBody>
          <a:bodyPr spcFirstLastPara="1" wrap="square" lIns="137125" tIns="68550" rIns="137125" bIns="68550" anchor="t" anchorCtr="0">
            <a:spAutoFit/>
          </a:bodyPr>
          <a:lstStyle/>
          <a:p>
            <a:pPr marL="0" marR="0" lvl="0" indent="0" algn="ctr" rtl="0">
              <a:lnSpc>
                <a:spcPct val="114000"/>
              </a:lnSpc>
              <a:spcBef>
                <a:spcPts val="0"/>
              </a:spcBef>
              <a:spcAft>
                <a:spcPts val="0"/>
              </a:spcAft>
              <a:buClr>
                <a:srgbClr val="000000"/>
              </a:buClr>
              <a:buSzPts val="3600"/>
              <a:buFont typeface="Arial"/>
              <a:buNone/>
            </a:pPr>
            <a:r>
              <a:rPr lang="en-US" sz="3600" b="0" i="0" u="none" strike="noStrike" cap="none">
                <a:solidFill>
                  <a:srgbClr val="FFFFFF"/>
                </a:solidFill>
                <a:latin typeface="Sorts Mill Goudy"/>
                <a:ea typeface="Sorts Mill Goudy"/>
                <a:cs typeface="Sorts Mill Goudy"/>
                <a:sym typeface="Sorts Mill Goudy"/>
              </a:rPr>
              <a:t>“Thank you so much! The first cohort consisted of amazing talent who have ambition and courage. Keep it going!”</a:t>
            </a:r>
            <a:endParaRPr sz="2100" b="0" i="0" u="none" strike="noStrike" cap="none">
              <a:solidFill>
                <a:srgbClr val="000000"/>
              </a:solidFill>
              <a:latin typeface="Arial"/>
              <a:ea typeface="Arial"/>
              <a:cs typeface="Arial"/>
              <a:sym typeface="Arial"/>
            </a:endParaRPr>
          </a:p>
        </p:txBody>
      </p:sp>
      <p:sp>
        <p:nvSpPr>
          <p:cNvPr id="491" name="Google Shape;491;g36306c78292_0_206"/>
          <p:cNvSpPr txBox="1"/>
          <p:nvPr/>
        </p:nvSpPr>
        <p:spPr>
          <a:xfrm>
            <a:off x="10697058" y="5814225"/>
            <a:ext cx="4097100" cy="923400"/>
          </a:xfrm>
          <a:prstGeom prst="rect">
            <a:avLst/>
          </a:prstGeom>
          <a:noFill/>
          <a:ln>
            <a:noFill/>
          </a:ln>
        </p:spPr>
        <p:txBody>
          <a:bodyPr spcFirstLastPara="1" wrap="square" lIns="182850" tIns="182850" rIns="182850" bIns="18285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3600" b="0" i="0" u="none" strike="noStrike" cap="none">
                <a:solidFill>
                  <a:schemeClr val="lt1"/>
                </a:solidFill>
                <a:latin typeface="Sorts Mill Goudy"/>
                <a:ea typeface="Sorts Mill Goudy"/>
                <a:cs typeface="Sorts Mill Goudy"/>
                <a:sym typeface="Sorts Mill Goudy"/>
              </a:rPr>
              <a:t>Mary-Liis Kütt</a:t>
            </a:r>
            <a:endParaRPr sz="2100" b="0" i="0" u="none" strike="noStrike" cap="none">
              <a:solidFill>
                <a:srgbClr val="000000"/>
              </a:solidFill>
              <a:latin typeface="Arial"/>
              <a:ea typeface="Arial"/>
              <a:cs typeface="Arial"/>
              <a:sym typeface="Arial"/>
            </a:endParaRPr>
          </a:p>
        </p:txBody>
      </p:sp>
      <p:pic>
        <p:nvPicPr>
          <p:cNvPr id="492" name="Google Shape;492;g36306c78292_0_206" title="1728305828501.jpg"/>
          <p:cNvPicPr preferRelativeResize="0"/>
          <p:nvPr/>
        </p:nvPicPr>
        <p:blipFill rotWithShape="1">
          <a:blip r:embed="rId3">
            <a:alphaModFix/>
          </a:blip>
          <a:srcRect t="-3280" b="3279"/>
          <a:stretch/>
        </p:blipFill>
        <p:spPr>
          <a:xfrm>
            <a:off x="1127825" y="1919313"/>
            <a:ext cx="6448500" cy="6448500"/>
          </a:xfrm>
          <a:prstGeom prst="ellipse">
            <a:avLst/>
          </a:prstGeom>
          <a:noFill/>
          <a:ln w="38100" cap="flat" cmpd="sng">
            <a:solidFill>
              <a:srgbClr val="F8F6EF"/>
            </a:solidFill>
            <a:prstDash val="solid"/>
            <a:round/>
            <a:headEnd type="none" w="sm" len="sm"/>
            <a:tailEnd type="none" w="sm" len="sm"/>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14235D"/>
        </a:solidFill>
        <a:effectLst/>
      </p:bgPr>
    </p:bg>
    <p:spTree>
      <p:nvGrpSpPr>
        <p:cNvPr id="1" name="Shape 500"/>
        <p:cNvGrpSpPr/>
        <p:nvPr/>
      </p:nvGrpSpPr>
      <p:grpSpPr>
        <a:xfrm>
          <a:off x="0" y="0"/>
          <a:ext cx="0" cy="0"/>
          <a:chOff x="0" y="0"/>
          <a:chExt cx="0" cy="0"/>
        </a:xfrm>
      </p:grpSpPr>
      <p:sp>
        <p:nvSpPr>
          <p:cNvPr id="501" name="Google Shape;501;p3"/>
          <p:cNvSpPr/>
          <p:nvPr/>
        </p:nvSpPr>
        <p:spPr>
          <a:xfrm>
            <a:off x="0" y="0"/>
            <a:ext cx="6096000" cy="10287000"/>
          </a:xfrm>
          <a:custGeom>
            <a:avLst/>
            <a:gdLst/>
            <a:ahLst/>
            <a:cxnLst/>
            <a:rect l="l" t="t" r="r" b="b"/>
            <a:pathLst>
              <a:path w="8128000" h="13716000" extrusionOk="0">
                <a:moveTo>
                  <a:pt x="0" y="0"/>
                </a:moveTo>
                <a:lnTo>
                  <a:pt x="8128000" y="0"/>
                </a:lnTo>
                <a:lnTo>
                  <a:pt x="8128000" y="13716000"/>
                </a:lnTo>
                <a:lnTo>
                  <a:pt x="0" y="13716000"/>
                </a:lnTo>
                <a:close/>
              </a:path>
            </a:pathLst>
          </a:custGeom>
          <a:solidFill>
            <a:srgbClr val="02856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02" name="Google Shape;502;p3"/>
          <p:cNvSpPr/>
          <p:nvPr/>
        </p:nvSpPr>
        <p:spPr>
          <a:xfrm>
            <a:off x="6096015" y="1"/>
            <a:ext cx="6096006" cy="10286998"/>
          </a:xfrm>
          <a:custGeom>
            <a:avLst/>
            <a:gdLst/>
            <a:ahLst/>
            <a:cxnLst/>
            <a:rect l="l" t="t" r="r" b="b"/>
            <a:pathLst>
              <a:path w="6096006" h="10286998" extrusionOk="0">
                <a:moveTo>
                  <a:pt x="0" y="0"/>
                </a:moveTo>
                <a:lnTo>
                  <a:pt x="6096006" y="0"/>
                </a:lnTo>
                <a:lnTo>
                  <a:pt x="6096006" y="10286999"/>
                </a:lnTo>
                <a:lnTo>
                  <a:pt x="0" y="10286999"/>
                </a:lnTo>
                <a:lnTo>
                  <a:pt x="0" y="0"/>
                </a:lnTo>
                <a:close/>
              </a:path>
            </a:pathLst>
          </a:custGeom>
          <a:blipFill rotWithShape="1">
            <a:blip r:embed="rId3">
              <a:alphaModFix/>
            </a:blip>
            <a:stretch>
              <a:fillRect l="-83153" r="-90646"/>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03" name="Google Shape;503;p3"/>
          <p:cNvSpPr txBox="1"/>
          <p:nvPr/>
        </p:nvSpPr>
        <p:spPr>
          <a:xfrm>
            <a:off x="445801" y="780402"/>
            <a:ext cx="5190076" cy="409890"/>
          </a:xfrm>
          <a:prstGeom prst="rect">
            <a:avLst/>
          </a:prstGeom>
          <a:noFill/>
          <a:ln>
            <a:noFill/>
          </a:ln>
        </p:spPr>
        <p:txBody>
          <a:bodyPr spcFirstLastPara="1" wrap="square" lIns="0" tIns="0" rIns="0" bIns="0" anchor="t" anchorCtr="0">
            <a:spAutoFit/>
          </a:bodyPr>
          <a:lstStyle/>
          <a:p>
            <a:pPr marL="0" marR="0" lvl="0" indent="0" algn="ctr" rtl="0">
              <a:lnSpc>
                <a:spcPct val="120000"/>
              </a:lnSpc>
              <a:spcBef>
                <a:spcPts val="0"/>
              </a:spcBef>
              <a:spcAft>
                <a:spcPts val="0"/>
              </a:spcAft>
              <a:buClr>
                <a:srgbClr val="000000"/>
              </a:buClr>
              <a:buSzPts val="1600"/>
              <a:buFont typeface="Arial"/>
              <a:buNone/>
            </a:pPr>
            <a:r>
              <a:rPr lang="en-US" sz="1600" b="0" i="0" u="none" strike="noStrike" cap="none">
                <a:solidFill>
                  <a:srgbClr val="F8F6EF"/>
                </a:solidFill>
                <a:latin typeface="Arial"/>
                <a:ea typeface="Arial"/>
                <a:cs typeface="Arial"/>
                <a:sym typeface="Arial"/>
              </a:rPr>
              <a:t>THE FELLOWS APPROACH</a:t>
            </a:r>
            <a:endParaRPr sz="1400" b="0" i="0" u="none" strike="noStrike" cap="none">
              <a:solidFill>
                <a:srgbClr val="000000"/>
              </a:solidFill>
              <a:latin typeface="Arial"/>
              <a:ea typeface="Arial"/>
              <a:cs typeface="Arial"/>
              <a:sym typeface="Arial"/>
            </a:endParaRPr>
          </a:p>
        </p:txBody>
      </p:sp>
      <p:sp>
        <p:nvSpPr>
          <p:cNvPr id="504" name="Google Shape;504;p3"/>
          <p:cNvSpPr txBox="1"/>
          <p:nvPr/>
        </p:nvSpPr>
        <p:spPr>
          <a:xfrm>
            <a:off x="12755988" y="3939283"/>
            <a:ext cx="4925800" cy="5654125"/>
          </a:xfrm>
          <a:prstGeom prst="rect">
            <a:avLst/>
          </a:prstGeom>
          <a:noFill/>
          <a:ln>
            <a:noFill/>
          </a:ln>
        </p:spPr>
        <p:txBody>
          <a:bodyPr spcFirstLastPara="1" wrap="square" lIns="0" tIns="0" rIns="0" bIns="0" anchor="t" anchorCtr="0">
            <a:spAutoFit/>
          </a:bodyPr>
          <a:lstStyle/>
          <a:p>
            <a:pPr marL="0" marR="0" lvl="0" indent="0" algn="just" rtl="0">
              <a:lnSpc>
                <a:spcPct val="144022"/>
              </a:lnSpc>
              <a:spcBef>
                <a:spcPts val="0"/>
              </a:spcBef>
              <a:spcAft>
                <a:spcPts val="0"/>
              </a:spcAft>
              <a:buClr>
                <a:srgbClr val="000000"/>
              </a:buClr>
              <a:buSzPts val="1999"/>
              <a:buFont typeface="Arial"/>
              <a:buNone/>
            </a:pPr>
            <a:r>
              <a:rPr lang="en-US" sz="1999" b="0" i="0" u="none" strike="noStrike" cap="none">
                <a:solidFill>
                  <a:srgbClr val="FFFFFF"/>
                </a:solidFill>
                <a:latin typeface="Arial"/>
                <a:ea typeface="Arial"/>
                <a:cs typeface="Arial"/>
                <a:sym typeface="Arial"/>
              </a:rPr>
              <a:t>Pre-assignments, including readings and preparing questions for the speakers.</a:t>
            </a:r>
            <a:endParaRPr sz="1400" b="0" i="0" u="none" strike="noStrike" cap="none">
              <a:solidFill>
                <a:srgbClr val="000000"/>
              </a:solidFill>
              <a:latin typeface="Arial"/>
              <a:ea typeface="Arial"/>
              <a:cs typeface="Arial"/>
              <a:sym typeface="Arial"/>
            </a:endParaRPr>
          </a:p>
          <a:p>
            <a:pPr marL="0" marR="0" lvl="0" indent="0" algn="just" rtl="0">
              <a:lnSpc>
                <a:spcPct val="144022"/>
              </a:lnSpc>
              <a:spcBef>
                <a:spcPts val="0"/>
              </a:spcBef>
              <a:spcAft>
                <a:spcPts val="0"/>
              </a:spcAft>
              <a:buClr>
                <a:srgbClr val="000000"/>
              </a:buClr>
              <a:buSzPts val="1999"/>
              <a:buFont typeface="Arial"/>
              <a:buNone/>
            </a:pPr>
            <a:r>
              <a:rPr lang="en-US" sz="1999" b="0" i="0" u="none" strike="noStrike" cap="none">
                <a:solidFill>
                  <a:srgbClr val="FFFFFF"/>
                </a:solidFill>
                <a:latin typeface="Arial"/>
                <a:ea typeface="Arial"/>
                <a:cs typeface="Arial"/>
                <a:sym typeface="Arial"/>
              </a:rPr>
              <a:t>A bootcamp with around 40 guest lectures from both academia and industry around specific themes. </a:t>
            </a:r>
            <a:endParaRPr sz="1400" b="0" i="0" u="none" strike="noStrike" cap="none">
              <a:solidFill>
                <a:srgbClr val="000000"/>
              </a:solidFill>
              <a:latin typeface="Arial"/>
              <a:ea typeface="Arial"/>
              <a:cs typeface="Arial"/>
              <a:sym typeface="Arial"/>
            </a:endParaRPr>
          </a:p>
          <a:p>
            <a:pPr marL="0" marR="0" lvl="0" indent="0" algn="just" rtl="0">
              <a:lnSpc>
                <a:spcPct val="144022"/>
              </a:lnSpc>
              <a:spcBef>
                <a:spcPts val="0"/>
              </a:spcBef>
              <a:spcAft>
                <a:spcPts val="0"/>
              </a:spcAft>
              <a:buClr>
                <a:srgbClr val="000000"/>
              </a:buClr>
              <a:buSzPts val="1999"/>
              <a:buFont typeface="Arial"/>
              <a:buNone/>
            </a:pPr>
            <a:r>
              <a:rPr lang="en-US" sz="1999" b="0" i="0" u="none" strike="noStrike" cap="none">
                <a:solidFill>
                  <a:srgbClr val="FFFFFF"/>
                </a:solidFill>
                <a:latin typeface="Arial"/>
                <a:ea typeface="Arial"/>
                <a:cs typeface="Arial"/>
                <a:sym typeface="Arial"/>
              </a:rPr>
              <a:t>A paid summer internship at a venture-backed high-growth startup, venture capital fund or R2B project.</a:t>
            </a:r>
            <a:endParaRPr sz="1400" b="0" i="0" u="none" strike="noStrike" cap="none">
              <a:solidFill>
                <a:srgbClr val="000000"/>
              </a:solidFill>
              <a:latin typeface="Arial"/>
              <a:ea typeface="Arial"/>
              <a:cs typeface="Arial"/>
              <a:sym typeface="Arial"/>
            </a:endParaRPr>
          </a:p>
          <a:p>
            <a:pPr marL="0" marR="0" lvl="0" indent="0" algn="just" rtl="0">
              <a:lnSpc>
                <a:spcPct val="144022"/>
              </a:lnSpc>
              <a:spcBef>
                <a:spcPts val="0"/>
              </a:spcBef>
              <a:spcAft>
                <a:spcPts val="0"/>
              </a:spcAft>
              <a:buClr>
                <a:srgbClr val="000000"/>
              </a:buClr>
              <a:buSzPts val="1999"/>
              <a:buFont typeface="Arial"/>
              <a:buNone/>
            </a:pPr>
            <a:r>
              <a:rPr lang="en-US" sz="1999" b="0" i="0" u="none" strike="noStrike" cap="none">
                <a:solidFill>
                  <a:srgbClr val="FFFFFF"/>
                </a:solidFill>
                <a:latin typeface="Arial"/>
                <a:ea typeface="Arial"/>
                <a:cs typeface="Arial"/>
                <a:sym typeface="Arial"/>
              </a:rPr>
              <a:t>A final project with the purpose to plan and execute a trip around a key theme to a prominent startup hub.</a:t>
            </a:r>
            <a:endParaRPr sz="1400" b="0" i="0" u="none" strike="noStrike" cap="none">
              <a:solidFill>
                <a:srgbClr val="000000"/>
              </a:solidFill>
              <a:latin typeface="Arial"/>
              <a:ea typeface="Arial"/>
              <a:cs typeface="Arial"/>
              <a:sym typeface="Arial"/>
            </a:endParaRPr>
          </a:p>
        </p:txBody>
      </p:sp>
      <p:sp>
        <p:nvSpPr>
          <p:cNvPr id="505" name="Google Shape;505;p3"/>
          <p:cNvSpPr txBox="1"/>
          <p:nvPr/>
        </p:nvSpPr>
        <p:spPr>
          <a:xfrm>
            <a:off x="12313890" y="3208633"/>
            <a:ext cx="5852350" cy="402925"/>
          </a:xfrm>
          <a:prstGeom prst="rect">
            <a:avLst/>
          </a:prstGeom>
          <a:noFill/>
          <a:ln>
            <a:noFill/>
          </a:ln>
        </p:spPr>
        <p:txBody>
          <a:bodyPr spcFirstLastPara="1" wrap="square" lIns="0" tIns="0" rIns="0" bIns="0" anchor="t" anchorCtr="0">
            <a:spAutoFit/>
          </a:bodyPr>
          <a:lstStyle/>
          <a:p>
            <a:pPr marL="0" marR="0" lvl="0" indent="0" algn="ctr" rtl="0">
              <a:lnSpc>
                <a:spcPct val="138000"/>
              </a:lnSpc>
              <a:spcBef>
                <a:spcPts val="0"/>
              </a:spcBef>
              <a:spcAft>
                <a:spcPts val="0"/>
              </a:spcAft>
              <a:buClr>
                <a:srgbClr val="000000"/>
              </a:buClr>
              <a:buSzPts val="1600"/>
              <a:buFont typeface="Arial"/>
              <a:buNone/>
            </a:pPr>
            <a:r>
              <a:rPr lang="en-US" sz="1600" b="0" i="0" u="none" strike="noStrike" cap="none">
                <a:solidFill>
                  <a:srgbClr val="FFFFFF"/>
                </a:solidFill>
                <a:latin typeface="Arial"/>
                <a:ea typeface="Arial"/>
                <a:cs typeface="Arial"/>
                <a:sym typeface="Arial"/>
              </a:rPr>
              <a:t>THE PROGRAM COMBINES:</a:t>
            </a:r>
            <a:endParaRPr sz="1400" b="0" i="0" u="none" strike="noStrike" cap="none">
              <a:solidFill>
                <a:srgbClr val="000000"/>
              </a:solidFill>
              <a:latin typeface="Arial"/>
              <a:ea typeface="Arial"/>
              <a:cs typeface="Arial"/>
              <a:sym typeface="Arial"/>
            </a:endParaRPr>
          </a:p>
        </p:txBody>
      </p:sp>
      <p:sp>
        <p:nvSpPr>
          <p:cNvPr id="506" name="Google Shape;506;p3"/>
          <p:cNvSpPr txBox="1"/>
          <p:nvPr/>
        </p:nvSpPr>
        <p:spPr>
          <a:xfrm>
            <a:off x="993427" y="9058609"/>
            <a:ext cx="4109127" cy="409889"/>
          </a:xfrm>
          <a:prstGeom prst="rect">
            <a:avLst/>
          </a:prstGeom>
          <a:noFill/>
          <a:ln>
            <a:noFill/>
          </a:ln>
        </p:spPr>
        <p:txBody>
          <a:bodyPr spcFirstLastPara="1" wrap="square" lIns="0" tIns="0" rIns="0" bIns="0" anchor="t" anchorCtr="0">
            <a:spAutoFit/>
          </a:bodyPr>
          <a:lstStyle/>
          <a:p>
            <a:pPr marL="0" marR="0" lvl="0" indent="0" algn="ctr" rtl="0">
              <a:lnSpc>
                <a:spcPct val="120000"/>
              </a:lnSpc>
              <a:spcBef>
                <a:spcPts val="0"/>
              </a:spcBef>
              <a:spcAft>
                <a:spcPts val="0"/>
              </a:spcAft>
              <a:buClr>
                <a:srgbClr val="000000"/>
              </a:buClr>
              <a:buSzPts val="1600"/>
              <a:buFont typeface="Arial"/>
              <a:buNone/>
            </a:pPr>
            <a:r>
              <a:rPr lang="en-US" sz="1600" b="0" i="0" u="sng" strike="noStrike" cap="none">
                <a:solidFill>
                  <a:srgbClr val="FFFFFF"/>
                </a:solidFill>
                <a:latin typeface="Arial"/>
                <a:ea typeface="Arial"/>
                <a:cs typeface="Arial"/>
                <a:sym typeface="Arial"/>
                <a:hlinkClick r:id="rId4">
                  <a:extLst>
                    <a:ext uri="{A12FA001-AC4F-418D-AE19-62706E023703}">
                      <ahyp:hlinkClr xmlns:ahyp="http://schemas.microsoft.com/office/drawing/2018/hyperlinkcolor" val="tx"/>
                    </a:ext>
                  </a:extLst>
                </a:hlinkClick>
              </a:rPr>
              <a:t>READ MORE</a:t>
            </a:r>
            <a:endParaRPr sz="1400" b="0" i="0" u="none" strike="noStrike" cap="none">
              <a:solidFill>
                <a:srgbClr val="000000"/>
              </a:solidFill>
              <a:latin typeface="Arial"/>
              <a:ea typeface="Arial"/>
              <a:cs typeface="Arial"/>
              <a:sym typeface="Arial"/>
            </a:endParaRPr>
          </a:p>
        </p:txBody>
      </p:sp>
      <p:sp>
        <p:nvSpPr>
          <p:cNvPr id="507" name="Google Shape;507;p3" descr="A white letter on a black background  Description automatically generated with medium confidence"/>
          <p:cNvSpPr/>
          <p:nvPr/>
        </p:nvSpPr>
        <p:spPr>
          <a:xfrm>
            <a:off x="1731152" y="2895676"/>
            <a:ext cx="2619376" cy="957894"/>
          </a:xfrm>
          <a:custGeom>
            <a:avLst/>
            <a:gdLst/>
            <a:ahLst/>
            <a:cxnLst/>
            <a:rect l="l" t="t" r="r" b="b"/>
            <a:pathLst>
              <a:path w="2619376" h="957894" extrusionOk="0">
                <a:moveTo>
                  <a:pt x="0" y="0"/>
                </a:moveTo>
                <a:lnTo>
                  <a:pt x="2619376" y="0"/>
                </a:lnTo>
                <a:lnTo>
                  <a:pt x="2619376" y="957894"/>
                </a:lnTo>
                <a:lnTo>
                  <a:pt x="0" y="957894"/>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08" name="Google Shape;508;p3" descr="A picture containing wall, indoor, person, clothing  Description automatically generated"/>
          <p:cNvSpPr/>
          <p:nvPr/>
        </p:nvSpPr>
        <p:spPr>
          <a:xfrm>
            <a:off x="6095979" y="-19050"/>
            <a:ext cx="6096006" cy="10287000"/>
          </a:xfrm>
          <a:custGeom>
            <a:avLst/>
            <a:gdLst/>
            <a:ahLst/>
            <a:cxnLst/>
            <a:rect l="l" t="t" r="r" b="b"/>
            <a:pathLst>
              <a:path w="6096006" h="10287000" extrusionOk="0">
                <a:moveTo>
                  <a:pt x="0" y="0"/>
                </a:moveTo>
                <a:lnTo>
                  <a:pt x="6096006" y="0"/>
                </a:lnTo>
                <a:lnTo>
                  <a:pt x="6096006" y="10287000"/>
                </a:lnTo>
                <a:lnTo>
                  <a:pt x="0" y="10287000"/>
                </a:lnTo>
                <a:lnTo>
                  <a:pt x="0" y="0"/>
                </a:lnTo>
                <a:close/>
              </a:path>
            </a:pathLst>
          </a:custGeom>
          <a:blipFill rotWithShape="1">
            <a:blip r:embed="rId6">
              <a:alphaModFix/>
            </a:blip>
            <a:stretch>
              <a:fillRect l="-12474" r="-38"/>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509" name="Google Shape;509;p3" title="Tiimikad_OlariPilnik-8.jpg"/>
          <p:cNvPicPr preferRelativeResize="0"/>
          <p:nvPr/>
        </p:nvPicPr>
        <p:blipFill rotWithShape="1">
          <a:blip r:embed="rId7">
            <a:alphaModFix/>
          </a:blip>
          <a:srcRect/>
          <a:stretch/>
        </p:blipFill>
        <p:spPr>
          <a:xfrm>
            <a:off x="12" y="0"/>
            <a:ext cx="18288000" cy="11858592"/>
          </a:xfrm>
          <a:prstGeom prst="rect">
            <a:avLst/>
          </a:prstGeom>
          <a:noFill/>
          <a:ln>
            <a:noFill/>
          </a:ln>
        </p:spPr>
      </p:pic>
      <p:sp>
        <p:nvSpPr>
          <p:cNvPr id="510" name="Google Shape;510;p3"/>
          <p:cNvSpPr txBox="1"/>
          <p:nvPr/>
        </p:nvSpPr>
        <p:spPr>
          <a:xfrm>
            <a:off x="1352075" y="245863"/>
            <a:ext cx="15773400" cy="1988400"/>
          </a:xfrm>
          <a:prstGeom prst="rect">
            <a:avLst/>
          </a:prstGeom>
          <a:noFill/>
          <a:ln>
            <a:noFill/>
          </a:ln>
        </p:spPr>
        <p:txBody>
          <a:bodyPr spcFirstLastPara="1" wrap="square" lIns="137125" tIns="68550" rIns="137125" bIns="68550" anchor="ctr" anchorCtr="0">
            <a:noAutofit/>
          </a:bodyPr>
          <a:lstStyle/>
          <a:p>
            <a:pPr marL="0" marR="0" lvl="0" indent="0" algn="ctr" rtl="0">
              <a:lnSpc>
                <a:spcPct val="100000"/>
              </a:lnSpc>
              <a:spcBef>
                <a:spcPts val="0"/>
              </a:spcBef>
              <a:spcAft>
                <a:spcPts val="0"/>
              </a:spcAft>
              <a:buClr>
                <a:srgbClr val="000000"/>
              </a:buClr>
              <a:buSzPts val="7200"/>
              <a:buFont typeface="Arial"/>
              <a:buNone/>
            </a:pPr>
            <a:r>
              <a:rPr lang="en-US" sz="5800" b="1">
                <a:solidFill>
                  <a:srgbClr val="FFFFFF"/>
                </a:solidFill>
                <a:latin typeface="Sorts Mill Goudy"/>
                <a:ea typeface="Sorts Mill Goudy"/>
                <a:cs typeface="Sorts Mill Goudy"/>
                <a:sym typeface="Sorts Mill Goudy"/>
              </a:rPr>
              <a:t>THE WORLD REALLY </a:t>
            </a:r>
            <a:endParaRPr sz="5800" b="1">
              <a:solidFill>
                <a:srgbClr val="FFFFFF"/>
              </a:solidFill>
              <a:latin typeface="Sorts Mill Goudy"/>
              <a:ea typeface="Sorts Mill Goudy"/>
              <a:cs typeface="Sorts Mill Goudy"/>
              <a:sym typeface="Sorts Mill Goudy"/>
            </a:endParaRPr>
          </a:p>
          <a:p>
            <a:pPr marL="0" marR="0" lvl="0" indent="0" algn="ctr" rtl="0">
              <a:lnSpc>
                <a:spcPct val="100000"/>
              </a:lnSpc>
              <a:spcBef>
                <a:spcPts val="0"/>
              </a:spcBef>
              <a:spcAft>
                <a:spcPts val="0"/>
              </a:spcAft>
              <a:buClr>
                <a:srgbClr val="000000"/>
              </a:buClr>
              <a:buSzPts val="7200"/>
              <a:buFont typeface="Arial"/>
              <a:buNone/>
            </a:pPr>
            <a:r>
              <a:rPr lang="en-US" sz="5800" b="1">
                <a:solidFill>
                  <a:srgbClr val="FFFFFF"/>
                </a:solidFill>
                <a:latin typeface="Sorts Mill Goudy"/>
                <a:ea typeface="Sorts Mill Goudy"/>
                <a:cs typeface="Sorts Mill Goudy"/>
                <a:sym typeface="Sorts Mill Goudy"/>
              </a:rPr>
              <a:t>NEEDS YOU</a:t>
            </a:r>
            <a:r>
              <a:rPr lang="en-US" sz="5800" b="1" i="0" u="none" strike="noStrike" cap="none">
                <a:solidFill>
                  <a:srgbClr val="FFFFFF"/>
                </a:solidFill>
                <a:latin typeface="Sorts Mill Goudy"/>
                <a:ea typeface="Sorts Mill Goudy"/>
                <a:cs typeface="Sorts Mill Goudy"/>
                <a:sym typeface="Sorts Mill Goudy"/>
              </a:rPr>
              <a:t>!</a:t>
            </a:r>
            <a:endParaRPr sz="5800" b="1" i="0" u="none" strike="noStrike" cap="none">
              <a:solidFill>
                <a:srgbClr val="FFFFFF"/>
              </a:solidFill>
              <a:latin typeface="Sorts Mill Goudy"/>
              <a:ea typeface="Sorts Mill Goudy"/>
              <a:cs typeface="Sorts Mill Goudy"/>
              <a:sym typeface="Sorts Mill Goudy"/>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8F6EF"/>
        </a:solidFill>
        <a:effectLst/>
      </p:bgPr>
    </p:bg>
    <p:spTree>
      <p:nvGrpSpPr>
        <p:cNvPr id="1" name="Shape 287"/>
        <p:cNvGrpSpPr/>
        <p:nvPr/>
      </p:nvGrpSpPr>
      <p:grpSpPr>
        <a:xfrm>
          <a:off x="0" y="0"/>
          <a:ext cx="0" cy="0"/>
          <a:chOff x="0" y="0"/>
          <a:chExt cx="0" cy="0"/>
        </a:xfrm>
      </p:grpSpPr>
      <p:sp>
        <p:nvSpPr>
          <p:cNvPr id="288" name="Google Shape;288;p2"/>
          <p:cNvSpPr txBox="1"/>
          <p:nvPr/>
        </p:nvSpPr>
        <p:spPr>
          <a:xfrm>
            <a:off x="10195047" y="2659797"/>
            <a:ext cx="6035400" cy="4967400"/>
          </a:xfrm>
          <a:prstGeom prst="rect">
            <a:avLst/>
          </a:prstGeom>
          <a:noFill/>
          <a:ln>
            <a:noFill/>
          </a:ln>
        </p:spPr>
        <p:txBody>
          <a:bodyPr spcFirstLastPara="1" wrap="square" lIns="137125" tIns="68550" rIns="137125" bIns="68550" anchor="t" anchorCtr="0">
            <a:spAutoFit/>
          </a:bodyPr>
          <a:lstStyle/>
          <a:p>
            <a:pPr marL="0" marR="0" lvl="0" indent="0" algn="ctr" rtl="0">
              <a:lnSpc>
                <a:spcPct val="114000"/>
              </a:lnSpc>
              <a:spcBef>
                <a:spcPts val="0"/>
              </a:spcBef>
              <a:spcAft>
                <a:spcPts val="0"/>
              </a:spcAft>
              <a:buClr>
                <a:srgbClr val="000000"/>
              </a:buClr>
              <a:buSzPts val="2400"/>
              <a:buFont typeface="Arial"/>
              <a:buNone/>
            </a:pPr>
            <a:r>
              <a:rPr lang="en-US" sz="3100" b="0" i="0" u="none" strike="noStrike" cap="none">
                <a:solidFill>
                  <a:srgbClr val="13245D"/>
                </a:solidFill>
                <a:latin typeface="Sorts Mill Goudy"/>
                <a:ea typeface="Sorts Mill Goudy"/>
                <a:cs typeface="Sorts Mill Goudy"/>
                <a:sym typeface="Sorts Mill Goudy"/>
              </a:rPr>
              <a:t>“The MIMIR Fellows program has been one of the most exciting learning experiences for me. I was able to piece together a clearer understanding of the complex world of innovation, venture capital, deep tech, and technology transfer.”</a:t>
            </a:r>
            <a:endParaRPr sz="3100" b="0" i="0" u="none" strike="noStrike" cap="none">
              <a:solidFill>
                <a:srgbClr val="13245D"/>
              </a:solidFill>
              <a:latin typeface="Sorts Mill Goudy"/>
              <a:ea typeface="Sorts Mill Goudy"/>
              <a:cs typeface="Sorts Mill Goudy"/>
              <a:sym typeface="Sorts Mill Goudy"/>
            </a:endParaRPr>
          </a:p>
          <a:p>
            <a:pPr marL="0" marR="0" lvl="0" indent="0" algn="ctr" rtl="0">
              <a:lnSpc>
                <a:spcPct val="114000"/>
              </a:lnSpc>
              <a:spcBef>
                <a:spcPts val="0"/>
              </a:spcBef>
              <a:spcAft>
                <a:spcPts val="0"/>
              </a:spcAft>
              <a:buClr>
                <a:srgbClr val="000000"/>
              </a:buClr>
              <a:buSzPts val="2400"/>
              <a:buFont typeface="Arial"/>
              <a:buNone/>
            </a:pPr>
            <a:endParaRPr sz="3100" b="0" i="0" u="none" strike="noStrike" cap="none">
              <a:solidFill>
                <a:srgbClr val="13245D"/>
              </a:solidFill>
              <a:latin typeface="Sorts Mill Goudy"/>
              <a:ea typeface="Sorts Mill Goudy"/>
              <a:cs typeface="Sorts Mill Goudy"/>
              <a:sym typeface="Sorts Mill Goudy"/>
            </a:endParaRPr>
          </a:p>
        </p:txBody>
      </p:sp>
      <p:pic>
        <p:nvPicPr>
          <p:cNvPr id="289" name="Google Shape;289;p2" title="Hang_OlariPilnik-1.jpg"/>
          <p:cNvPicPr preferRelativeResize="0"/>
          <p:nvPr/>
        </p:nvPicPr>
        <p:blipFill rotWithShape="1">
          <a:blip r:embed="rId3">
            <a:alphaModFix/>
          </a:blip>
          <a:srcRect/>
          <a:stretch/>
        </p:blipFill>
        <p:spPr>
          <a:xfrm>
            <a:off x="2213024" y="610876"/>
            <a:ext cx="6493525" cy="9065252"/>
          </a:xfrm>
          <a:prstGeom prst="rect">
            <a:avLst/>
          </a:prstGeom>
          <a:noFill/>
          <a:ln w="38100" cap="flat" cmpd="sng">
            <a:solidFill>
              <a:srgbClr val="13245D"/>
            </a:solidFill>
            <a:prstDash val="solid"/>
            <a:round/>
            <a:headEnd type="none" w="sm" len="sm"/>
            <a:tailEnd type="none" w="sm" len="sm"/>
          </a:ln>
        </p:spPr>
      </p:pic>
      <p:sp>
        <p:nvSpPr>
          <p:cNvPr id="290" name="Google Shape;290;p2"/>
          <p:cNvSpPr txBox="1"/>
          <p:nvPr/>
        </p:nvSpPr>
        <p:spPr>
          <a:xfrm>
            <a:off x="10195047" y="7627197"/>
            <a:ext cx="6035400" cy="1159500"/>
          </a:xfrm>
          <a:prstGeom prst="rect">
            <a:avLst/>
          </a:prstGeom>
          <a:noFill/>
          <a:ln>
            <a:noFill/>
          </a:ln>
        </p:spPr>
        <p:txBody>
          <a:bodyPr spcFirstLastPara="1" wrap="square" lIns="137125" tIns="68550" rIns="137125" bIns="68550" anchor="t" anchorCtr="0">
            <a:spAutoFit/>
          </a:bodyPr>
          <a:lstStyle/>
          <a:p>
            <a:pPr marL="0" marR="0" lvl="0" indent="0" algn="ctr" rtl="0">
              <a:lnSpc>
                <a:spcPct val="114000"/>
              </a:lnSpc>
              <a:spcBef>
                <a:spcPts val="0"/>
              </a:spcBef>
              <a:spcAft>
                <a:spcPts val="0"/>
              </a:spcAft>
              <a:buClr>
                <a:srgbClr val="000000"/>
              </a:buClr>
              <a:buSzPts val="2400"/>
              <a:buFont typeface="Arial"/>
              <a:buNone/>
            </a:pPr>
            <a:r>
              <a:rPr lang="en-US" sz="3100" b="0" i="0" u="none" strike="noStrike" cap="none">
                <a:solidFill>
                  <a:srgbClr val="13245D"/>
                </a:solidFill>
                <a:latin typeface="Sorts Mill Goudy"/>
                <a:ea typeface="Sorts Mill Goudy"/>
                <a:cs typeface="Sorts Mill Goudy"/>
                <a:sym typeface="Sorts Mill Goudy"/>
              </a:rPr>
              <a:t>Fellow 2025</a:t>
            </a:r>
            <a:endParaRPr sz="3100" b="0" i="0" u="none" strike="noStrike" cap="none">
              <a:solidFill>
                <a:srgbClr val="13245D"/>
              </a:solidFill>
              <a:latin typeface="Sorts Mill Goudy"/>
              <a:ea typeface="Sorts Mill Goudy"/>
              <a:cs typeface="Sorts Mill Goudy"/>
              <a:sym typeface="Sorts Mill Goudy"/>
            </a:endParaRPr>
          </a:p>
          <a:p>
            <a:pPr marL="0" marR="0" lvl="0" indent="0" algn="ctr" rtl="0">
              <a:lnSpc>
                <a:spcPct val="114000"/>
              </a:lnSpc>
              <a:spcBef>
                <a:spcPts val="0"/>
              </a:spcBef>
              <a:spcAft>
                <a:spcPts val="0"/>
              </a:spcAft>
              <a:buClr>
                <a:srgbClr val="000000"/>
              </a:buClr>
              <a:buSzPts val="2400"/>
              <a:buFont typeface="Arial"/>
              <a:buNone/>
            </a:pPr>
            <a:endParaRPr sz="3100" b="0" i="0" u="none" strike="noStrike" cap="none">
              <a:solidFill>
                <a:srgbClr val="13245D"/>
              </a:solidFill>
              <a:latin typeface="Sorts Mill Goudy"/>
              <a:ea typeface="Sorts Mill Goudy"/>
              <a:cs typeface="Sorts Mill Goudy"/>
              <a:sym typeface="Sorts Mill Goudy"/>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8F6EF"/>
        </a:solidFill>
        <a:effectLst/>
      </p:bgPr>
    </p:bg>
    <p:spTree>
      <p:nvGrpSpPr>
        <p:cNvPr id="1" name="Shape 298"/>
        <p:cNvGrpSpPr/>
        <p:nvPr/>
      </p:nvGrpSpPr>
      <p:grpSpPr>
        <a:xfrm>
          <a:off x="0" y="0"/>
          <a:ext cx="0" cy="0"/>
          <a:chOff x="0" y="0"/>
          <a:chExt cx="0" cy="0"/>
        </a:xfrm>
      </p:grpSpPr>
      <p:sp>
        <p:nvSpPr>
          <p:cNvPr id="299" name="Google Shape;299;g3c7dc9096bb_0_0"/>
          <p:cNvSpPr/>
          <p:nvPr/>
        </p:nvSpPr>
        <p:spPr>
          <a:xfrm>
            <a:off x="0" y="0"/>
            <a:ext cx="18288000" cy="2082641"/>
          </a:xfrm>
          <a:custGeom>
            <a:avLst/>
            <a:gdLst/>
            <a:ahLst/>
            <a:cxnLst/>
            <a:rect l="l" t="t" r="r" b="b"/>
            <a:pathLst>
              <a:path w="24384000" h="2776855" extrusionOk="0">
                <a:moveTo>
                  <a:pt x="0" y="0"/>
                </a:moveTo>
                <a:lnTo>
                  <a:pt x="24384000" y="0"/>
                </a:lnTo>
                <a:lnTo>
                  <a:pt x="24384000" y="2776855"/>
                </a:lnTo>
                <a:lnTo>
                  <a:pt x="0" y="2776855"/>
                </a:lnTo>
                <a:close/>
              </a:path>
            </a:pathLst>
          </a:custGeom>
          <a:solidFill>
            <a:srgbClr val="14245D"/>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00" name="Google Shape;300;g3c7dc9096bb_0_0" descr="A picture containing outdoor  Description automatically generated"/>
          <p:cNvSpPr/>
          <p:nvPr/>
        </p:nvSpPr>
        <p:spPr>
          <a:xfrm>
            <a:off x="0" y="2082619"/>
            <a:ext cx="18288000" cy="8204382"/>
          </a:xfrm>
          <a:custGeom>
            <a:avLst/>
            <a:gdLst/>
            <a:ahLst/>
            <a:cxnLst/>
            <a:rect l="l" t="t" r="r" b="b"/>
            <a:pathLst>
              <a:path w="18288000" h="8204382" extrusionOk="0">
                <a:moveTo>
                  <a:pt x="0" y="0"/>
                </a:moveTo>
                <a:lnTo>
                  <a:pt x="18288000" y="0"/>
                </a:lnTo>
                <a:lnTo>
                  <a:pt x="18288000" y="8204382"/>
                </a:lnTo>
                <a:lnTo>
                  <a:pt x="0" y="8204382"/>
                </a:lnTo>
                <a:lnTo>
                  <a:pt x="0" y="0"/>
                </a:lnTo>
                <a:close/>
              </a:path>
            </a:pathLst>
          </a:custGeom>
          <a:blipFill rotWithShape="1">
            <a:blip r:embed="rId3">
              <a:alphaModFix/>
            </a:blip>
            <a:stretch>
              <a:fillRect r="-10" b="-25379"/>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301" name="Google Shape;301;g3c7dc9096bb_0_0"/>
          <p:cNvGrpSpPr/>
          <p:nvPr/>
        </p:nvGrpSpPr>
        <p:grpSpPr>
          <a:xfrm>
            <a:off x="1072825" y="2405948"/>
            <a:ext cx="6877125" cy="5053900"/>
            <a:chOff x="-50" y="0"/>
            <a:chExt cx="9169500" cy="6738533"/>
          </a:xfrm>
        </p:grpSpPr>
        <p:sp>
          <p:nvSpPr>
            <p:cNvPr id="302" name="Google Shape;302;g3c7dc9096bb_0_0"/>
            <p:cNvSpPr/>
            <p:nvPr/>
          </p:nvSpPr>
          <p:spPr>
            <a:xfrm>
              <a:off x="0" y="0"/>
              <a:ext cx="9169400" cy="4933926"/>
            </a:xfrm>
            <a:custGeom>
              <a:avLst/>
              <a:gdLst/>
              <a:ahLst/>
              <a:cxnLst/>
              <a:rect l="l" t="t" r="r" b="b"/>
              <a:pathLst>
                <a:path w="9169400" h="4933926" extrusionOk="0">
                  <a:moveTo>
                    <a:pt x="0" y="0"/>
                  </a:moveTo>
                  <a:lnTo>
                    <a:pt x="9169400" y="0"/>
                  </a:lnTo>
                  <a:lnTo>
                    <a:pt x="9169400" y="4933926"/>
                  </a:lnTo>
                  <a:lnTo>
                    <a:pt x="0" y="4933926"/>
                  </a:lnTo>
                  <a:close/>
                </a:path>
              </a:pathLst>
            </a:custGeom>
            <a:solidFill>
              <a:srgbClr val="000000">
                <a:alpha val="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03" name="Google Shape;303;g3c7dc9096bb_0_0"/>
            <p:cNvSpPr txBox="1"/>
            <p:nvPr/>
          </p:nvSpPr>
          <p:spPr>
            <a:xfrm>
              <a:off x="-50" y="1614233"/>
              <a:ext cx="9169500" cy="5124300"/>
            </a:xfrm>
            <a:prstGeom prst="rect">
              <a:avLst/>
            </a:prstGeom>
            <a:noFill/>
            <a:ln>
              <a:noFill/>
            </a:ln>
          </p:spPr>
          <p:txBody>
            <a:bodyPr spcFirstLastPara="1" wrap="square" lIns="0" tIns="0" rIns="0" bIns="0" anchor="ctr" anchorCtr="0">
              <a:noAutofit/>
            </a:bodyPr>
            <a:lstStyle/>
            <a:p>
              <a:pPr marL="0" marR="0" lvl="0" indent="0" algn="r" rtl="0">
                <a:lnSpc>
                  <a:spcPct val="168015"/>
                </a:lnSpc>
                <a:spcBef>
                  <a:spcPts val="0"/>
                </a:spcBef>
                <a:spcAft>
                  <a:spcPts val="0"/>
                </a:spcAft>
                <a:buNone/>
              </a:pPr>
              <a:r>
                <a:rPr lang="en-US" sz="4399">
                  <a:solidFill>
                    <a:srgbClr val="FFFFFF"/>
                  </a:solidFill>
                  <a:latin typeface="Sorts Mill Goudy"/>
                  <a:ea typeface="Sorts Mill Goudy"/>
                  <a:cs typeface="Sorts Mill Goudy"/>
                  <a:sym typeface="Sorts Mill Goudy"/>
                </a:rPr>
                <a:t>We are turning the Nordics into global leaders in research commercialization, with students leading the way</a:t>
              </a:r>
              <a:endParaRPr/>
            </a:p>
          </p:txBody>
        </p:sp>
      </p:grpSp>
      <p:grpSp>
        <p:nvGrpSpPr>
          <p:cNvPr id="304" name="Google Shape;304;g3c7dc9096bb_0_0"/>
          <p:cNvGrpSpPr/>
          <p:nvPr/>
        </p:nvGrpSpPr>
        <p:grpSpPr>
          <a:xfrm>
            <a:off x="8130891" y="2648955"/>
            <a:ext cx="8682700" cy="4423906"/>
            <a:chOff x="0" y="0"/>
            <a:chExt cx="11576933" cy="5898542"/>
          </a:xfrm>
        </p:grpSpPr>
        <p:sp>
          <p:nvSpPr>
            <p:cNvPr id="305" name="Google Shape;305;g3c7dc9096bb_0_0"/>
            <p:cNvSpPr/>
            <p:nvPr/>
          </p:nvSpPr>
          <p:spPr>
            <a:xfrm>
              <a:off x="0" y="0"/>
              <a:ext cx="11252194" cy="4581126"/>
            </a:xfrm>
            <a:custGeom>
              <a:avLst/>
              <a:gdLst/>
              <a:ahLst/>
              <a:cxnLst/>
              <a:rect l="l" t="t" r="r" b="b"/>
              <a:pathLst>
                <a:path w="11252194" h="4581126" extrusionOk="0">
                  <a:moveTo>
                    <a:pt x="0" y="0"/>
                  </a:moveTo>
                  <a:lnTo>
                    <a:pt x="11252194" y="0"/>
                  </a:lnTo>
                  <a:lnTo>
                    <a:pt x="11252194" y="4581126"/>
                  </a:lnTo>
                  <a:lnTo>
                    <a:pt x="0" y="4581126"/>
                  </a:lnTo>
                  <a:close/>
                </a:path>
              </a:pathLst>
            </a:custGeom>
            <a:solidFill>
              <a:srgbClr val="000000">
                <a:alpha val="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06" name="Google Shape;306;g3c7dc9096bb_0_0"/>
            <p:cNvSpPr txBox="1"/>
            <p:nvPr/>
          </p:nvSpPr>
          <p:spPr>
            <a:xfrm>
              <a:off x="324833" y="1231742"/>
              <a:ext cx="11252100" cy="4666800"/>
            </a:xfrm>
            <a:prstGeom prst="rect">
              <a:avLst/>
            </a:prstGeom>
            <a:noFill/>
            <a:ln>
              <a:noFill/>
            </a:ln>
          </p:spPr>
          <p:txBody>
            <a:bodyPr spcFirstLastPara="1" wrap="square" lIns="0" tIns="0" rIns="0" bIns="0" anchor="ctr" anchorCtr="0">
              <a:noAutofit/>
            </a:bodyPr>
            <a:lstStyle/>
            <a:p>
              <a:pPr marL="0" marR="0" lvl="0" indent="0" algn="just" rtl="0">
                <a:lnSpc>
                  <a:spcPct val="144022"/>
                </a:lnSpc>
                <a:spcBef>
                  <a:spcPts val="0"/>
                </a:spcBef>
                <a:spcAft>
                  <a:spcPts val="0"/>
                </a:spcAft>
                <a:buNone/>
              </a:pPr>
              <a:r>
                <a:rPr lang="en-US" sz="1999">
                  <a:solidFill>
                    <a:srgbClr val="FFFFFF"/>
                  </a:solidFill>
                  <a:latin typeface="Arial"/>
                  <a:ea typeface="Arial"/>
                  <a:cs typeface="Arial"/>
                  <a:sym typeface="Arial"/>
                </a:rPr>
                <a:t>At MIMIR, we believe that science and researchers should be at the forefront of solving our most pressing global challenges. Impactful research commercialization will require educating a new generation of entrepreneurs with a deep appreciation of science. </a:t>
              </a:r>
              <a:endParaRPr/>
            </a:p>
            <a:p>
              <a:pPr marL="0" marR="0" lvl="0" indent="0" algn="just" rtl="0">
                <a:lnSpc>
                  <a:spcPct val="151275"/>
                </a:lnSpc>
                <a:spcBef>
                  <a:spcPts val="0"/>
                </a:spcBef>
                <a:spcAft>
                  <a:spcPts val="0"/>
                </a:spcAft>
                <a:buNone/>
              </a:pPr>
              <a:endParaRPr sz="1999">
                <a:solidFill>
                  <a:srgbClr val="FFFFFF"/>
                </a:solidFill>
                <a:latin typeface="Arial"/>
                <a:ea typeface="Arial"/>
                <a:cs typeface="Arial"/>
                <a:sym typeface="Arial"/>
              </a:endParaRPr>
            </a:p>
            <a:p>
              <a:pPr marL="0" marR="0" lvl="0" indent="0" algn="just" rtl="0">
                <a:lnSpc>
                  <a:spcPct val="144022"/>
                </a:lnSpc>
                <a:spcBef>
                  <a:spcPts val="0"/>
                </a:spcBef>
                <a:spcAft>
                  <a:spcPts val="0"/>
                </a:spcAft>
                <a:buNone/>
              </a:pPr>
              <a:r>
                <a:rPr lang="en-US" sz="1999">
                  <a:solidFill>
                    <a:srgbClr val="FFFFFF"/>
                  </a:solidFill>
                  <a:latin typeface="Arial"/>
                  <a:ea typeface="Arial"/>
                  <a:cs typeface="Arial"/>
                  <a:sym typeface="Arial"/>
                </a:rPr>
                <a:t>This generation has already proven their power in changing mindsets when it comes to opening our eyes to the severity of climate change. By joining forces, we believe that we can find better ways to bring research into society based on our Nordic values and the needs of tomorrow.</a:t>
              </a:r>
              <a:endParaRPr/>
            </a:p>
          </p:txBody>
        </p:sp>
      </p:grpSp>
      <p:sp>
        <p:nvSpPr>
          <p:cNvPr id="307" name="Google Shape;307;g3c7dc9096bb_0_0" descr="A white letter on a black background  Description automatically generated with medium confidence"/>
          <p:cNvSpPr/>
          <p:nvPr/>
        </p:nvSpPr>
        <p:spPr>
          <a:xfrm>
            <a:off x="16259176" y="9289329"/>
            <a:ext cx="1543050" cy="564287"/>
          </a:xfrm>
          <a:custGeom>
            <a:avLst/>
            <a:gdLst/>
            <a:ahLst/>
            <a:cxnLst/>
            <a:rect l="l" t="t" r="r" b="b"/>
            <a:pathLst>
              <a:path w="1543050" h="564287" extrusionOk="0">
                <a:moveTo>
                  <a:pt x="0" y="0"/>
                </a:moveTo>
                <a:lnTo>
                  <a:pt x="1543050" y="0"/>
                </a:lnTo>
                <a:lnTo>
                  <a:pt x="1543050" y="564287"/>
                </a:lnTo>
                <a:lnTo>
                  <a:pt x="0" y="564287"/>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08" name="Google Shape;308;g3c7dc9096bb_0_0"/>
          <p:cNvSpPr txBox="1"/>
          <p:nvPr/>
        </p:nvSpPr>
        <p:spPr>
          <a:xfrm>
            <a:off x="1257300" y="686938"/>
            <a:ext cx="15773400" cy="1988400"/>
          </a:xfrm>
          <a:prstGeom prst="rect">
            <a:avLst/>
          </a:prstGeom>
          <a:noFill/>
          <a:ln>
            <a:noFill/>
          </a:ln>
        </p:spPr>
        <p:txBody>
          <a:bodyPr spcFirstLastPara="1" wrap="square" lIns="137125" tIns="68550" rIns="137125" bIns="68550" anchor="ctr" anchorCtr="0">
            <a:noAutofit/>
          </a:bodyPr>
          <a:lstStyle/>
          <a:p>
            <a:pPr marL="0" marR="0" lvl="0" indent="0" algn="ctr" rtl="0">
              <a:lnSpc>
                <a:spcPct val="100000"/>
              </a:lnSpc>
              <a:spcBef>
                <a:spcPts val="0"/>
              </a:spcBef>
              <a:spcAft>
                <a:spcPts val="0"/>
              </a:spcAft>
              <a:buClr>
                <a:srgbClr val="000000"/>
              </a:buClr>
              <a:buSzPts val="7200"/>
              <a:buFont typeface="Arial"/>
              <a:buNone/>
            </a:pPr>
            <a:r>
              <a:rPr lang="en-US" sz="7200">
                <a:solidFill>
                  <a:srgbClr val="FFFFFF"/>
                </a:solidFill>
                <a:latin typeface="Sorts Mill Goudy"/>
                <a:ea typeface="Sorts Mill Goudy"/>
                <a:cs typeface="Sorts Mill Goudy"/>
                <a:sym typeface="Sorts Mill Goudy"/>
              </a:rPr>
              <a:t>WHY are we here?</a:t>
            </a:r>
            <a:endParaRPr sz="7200" b="0" i="0" u="none" strike="noStrike" cap="none">
              <a:solidFill>
                <a:srgbClr val="FFFFFF"/>
              </a:solidFill>
              <a:latin typeface="Sorts Mill Goudy"/>
              <a:ea typeface="Sorts Mill Goudy"/>
              <a:cs typeface="Sorts Mill Goudy"/>
              <a:sym typeface="Sorts Mill Goudy"/>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Google Shape;313;p6"/>
          <p:cNvSpPr txBox="1"/>
          <p:nvPr/>
        </p:nvSpPr>
        <p:spPr>
          <a:xfrm>
            <a:off x="1389710" y="3827536"/>
            <a:ext cx="4800600" cy="3876900"/>
          </a:xfrm>
          <a:prstGeom prst="rect">
            <a:avLst/>
          </a:prstGeom>
          <a:noFill/>
          <a:ln>
            <a:noFill/>
          </a:ln>
        </p:spPr>
        <p:txBody>
          <a:bodyPr spcFirstLastPara="1" wrap="square" lIns="137125" tIns="68550" rIns="137125" bIns="68550" anchor="t" anchorCtr="0">
            <a:spAutoFit/>
          </a:bodyPr>
          <a:lstStyle/>
          <a:p>
            <a:pPr marL="0" marR="0" lvl="0" indent="0" algn="ctr" rtl="0">
              <a:lnSpc>
                <a:spcPct val="114000"/>
              </a:lnSpc>
              <a:spcBef>
                <a:spcPts val="0"/>
              </a:spcBef>
              <a:spcAft>
                <a:spcPts val="0"/>
              </a:spcAft>
              <a:buClr>
                <a:srgbClr val="000000"/>
              </a:buClr>
              <a:buSzPts val="2400"/>
              <a:buFont typeface="Arial"/>
              <a:buNone/>
            </a:pPr>
            <a:r>
              <a:rPr lang="en-US" sz="2400">
                <a:solidFill>
                  <a:srgbClr val="FFFFFF"/>
                </a:solidFill>
                <a:latin typeface="Sorts Mill Goudy"/>
                <a:ea typeface="Sorts Mill Goudy"/>
                <a:cs typeface="Sorts Mill Goudy"/>
                <a:sym typeface="Sorts Mill Goudy"/>
              </a:rPr>
              <a:t>Thorough materials that help you get in the scene of tech, transfer, venture capital and the startup world in general. You will work through these and conduct a small interview with us to go over them and clear any uncertainties about the topics.</a:t>
            </a:r>
            <a:endParaRPr sz="2400" b="0" i="0" u="none" strike="noStrike" cap="none">
              <a:solidFill>
                <a:srgbClr val="FFFFFF"/>
              </a:solidFill>
              <a:latin typeface="Sorts Mill Goudy"/>
              <a:ea typeface="Sorts Mill Goudy"/>
              <a:cs typeface="Sorts Mill Goudy"/>
              <a:sym typeface="Sorts Mill Goudy"/>
            </a:endParaRPr>
          </a:p>
          <a:p>
            <a:pPr marL="0" marR="0" lvl="0" indent="0" algn="ctr" rtl="0">
              <a:lnSpc>
                <a:spcPct val="114000"/>
              </a:lnSpc>
              <a:spcBef>
                <a:spcPts val="0"/>
              </a:spcBef>
              <a:spcAft>
                <a:spcPts val="0"/>
              </a:spcAft>
              <a:buClr>
                <a:srgbClr val="000000"/>
              </a:buClr>
              <a:buSzPts val="2400"/>
              <a:buFont typeface="Arial"/>
              <a:buNone/>
            </a:pPr>
            <a:endParaRPr sz="2400" b="0" i="0" u="none" strike="noStrike" cap="none">
              <a:solidFill>
                <a:srgbClr val="FFFFFF"/>
              </a:solidFill>
              <a:latin typeface="Sorts Mill Goudy"/>
              <a:ea typeface="Sorts Mill Goudy"/>
              <a:cs typeface="Sorts Mill Goudy"/>
              <a:sym typeface="Sorts Mill Goudy"/>
            </a:endParaRPr>
          </a:p>
        </p:txBody>
      </p:sp>
      <p:sp>
        <p:nvSpPr>
          <p:cNvPr id="314" name="Google Shape;314;p6"/>
          <p:cNvSpPr txBox="1"/>
          <p:nvPr/>
        </p:nvSpPr>
        <p:spPr>
          <a:xfrm>
            <a:off x="12906035" y="2777744"/>
            <a:ext cx="2390400" cy="785100"/>
          </a:xfrm>
          <a:prstGeom prst="rect">
            <a:avLst/>
          </a:prstGeom>
          <a:noFill/>
          <a:ln>
            <a:noFill/>
          </a:ln>
        </p:spPr>
        <p:txBody>
          <a:bodyPr spcFirstLastPara="1" wrap="square" lIns="182850" tIns="182850" rIns="182850" bIns="182850" anchor="t" anchorCtr="0">
            <a:spAutoFit/>
          </a:bodyPr>
          <a:lstStyle/>
          <a:p>
            <a:pPr marL="0" marR="0" lvl="0" indent="0" algn="ctr" rtl="0">
              <a:lnSpc>
                <a:spcPct val="114000"/>
              </a:lnSpc>
              <a:spcBef>
                <a:spcPts val="0"/>
              </a:spcBef>
              <a:spcAft>
                <a:spcPts val="0"/>
              </a:spcAft>
              <a:buClr>
                <a:schemeClr val="dk1"/>
              </a:buClr>
              <a:buSzPts val="2400"/>
              <a:buFont typeface="Arial"/>
              <a:buNone/>
            </a:pPr>
            <a:r>
              <a:rPr lang="en-US" sz="2700">
                <a:solidFill>
                  <a:schemeClr val="lt1"/>
                </a:solidFill>
                <a:latin typeface="Sorts Mill Goudy"/>
                <a:ea typeface="Sorts Mill Goudy"/>
                <a:cs typeface="Sorts Mill Goudy"/>
                <a:sym typeface="Sorts Mill Goudy"/>
              </a:rPr>
              <a:t>Study Project</a:t>
            </a:r>
            <a:endParaRPr sz="2400" b="0" i="0" u="none" strike="noStrike" cap="none">
              <a:solidFill>
                <a:srgbClr val="000000"/>
              </a:solidFill>
              <a:latin typeface="Arial"/>
              <a:ea typeface="Arial"/>
              <a:cs typeface="Arial"/>
              <a:sym typeface="Arial"/>
            </a:endParaRPr>
          </a:p>
        </p:txBody>
      </p:sp>
      <p:sp>
        <p:nvSpPr>
          <p:cNvPr id="315" name="Google Shape;315;p6"/>
          <p:cNvSpPr txBox="1"/>
          <p:nvPr/>
        </p:nvSpPr>
        <p:spPr>
          <a:xfrm>
            <a:off x="2594825" y="2806850"/>
            <a:ext cx="2390400" cy="785100"/>
          </a:xfrm>
          <a:prstGeom prst="rect">
            <a:avLst/>
          </a:prstGeom>
          <a:noFill/>
          <a:ln>
            <a:noFill/>
          </a:ln>
        </p:spPr>
        <p:txBody>
          <a:bodyPr spcFirstLastPara="1" wrap="square" lIns="182850" tIns="182850" rIns="182850" bIns="182850" anchor="t" anchorCtr="0">
            <a:spAutoFit/>
          </a:bodyPr>
          <a:lstStyle/>
          <a:p>
            <a:pPr marL="0" marR="0" lvl="0" indent="0" algn="ctr" rtl="0">
              <a:lnSpc>
                <a:spcPct val="114000"/>
              </a:lnSpc>
              <a:spcBef>
                <a:spcPts val="0"/>
              </a:spcBef>
              <a:spcAft>
                <a:spcPts val="0"/>
              </a:spcAft>
              <a:buClr>
                <a:schemeClr val="dk1"/>
              </a:buClr>
              <a:buSzPts val="2400"/>
              <a:buFont typeface="Arial"/>
              <a:buNone/>
            </a:pPr>
            <a:r>
              <a:rPr lang="en-US" sz="2700">
                <a:solidFill>
                  <a:schemeClr val="lt1"/>
                </a:solidFill>
                <a:latin typeface="Sorts Mill Goudy"/>
                <a:ea typeface="Sorts Mill Goudy"/>
                <a:cs typeface="Sorts Mill Goudy"/>
                <a:sym typeface="Sorts Mill Goudy"/>
              </a:rPr>
              <a:t>Pre-readings</a:t>
            </a:r>
            <a:endParaRPr sz="2400" b="0" i="0" u="none" strike="noStrike" cap="none">
              <a:solidFill>
                <a:srgbClr val="000000"/>
              </a:solidFill>
              <a:latin typeface="Arial"/>
              <a:ea typeface="Arial"/>
              <a:cs typeface="Arial"/>
              <a:sym typeface="Arial"/>
            </a:endParaRPr>
          </a:p>
        </p:txBody>
      </p:sp>
      <p:sp>
        <p:nvSpPr>
          <p:cNvPr id="316" name="Google Shape;316;p6"/>
          <p:cNvSpPr txBox="1"/>
          <p:nvPr/>
        </p:nvSpPr>
        <p:spPr>
          <a:xfrm>
            <a:off x="7948812" y="2783932"/>
            <a:ext cx="2390400" cy="785100"/>
          </a:xfrm>
          <a:prstGeom prst="rect">
            <a:avLst/>
          </a:prstGeom>
          <a:noFill/>
          <a:ln>
            <a:noFill/>
          </a:ln>
        </p:spPr>
        <p:txBody>
          <a:bodyPr spcFirstLastPara="1" wrap="square" lIns="182850" tIns="182850" rIns="182850" bIns="182850" anchor="t" anchorCtr="0">
            <a:spAutoFit/>
          </a:bodyPr>
          <a:lstStyle/>
          <a:p>
            <a:pPr marL="0" marR="0" lvl="0" indent="0" algn="ctr" rtl="0">
              <a:lnSpc>
                <a:spcPct val="114000"/>
              </a:lnSpc>
              <a:spcBef>
                <a:spcPts val="0"/>
              </a:spcBef>
              <a:spcAft>
                <a:spcPts val="0"/>
              </a:spcAft>
              <a:buClr>
                <a:schemeClr val="dk1"/>
              </a:buClr>
              <a:buSzPts val="2400"/>
              <a:buFont typeface="Arial"/>
              <a:buNone/>
            </a:pPr>
            <a:r>
              <a:rPr lang="en-US" sz="2700" b="0" i="0" u="none" strike="noStrike" cap="none">
                <a:solidFill>
                  <a:schemeClr val="lt1"/>
                </a:solidFill>
                <a:latin typeface="Sorts Mill Goudy"/>
                <a:ea typeface="Sorts Mill Goudy"/>
                <a:cs typeface="Sorts Mill Goudy"/>
                <a:sym typeface="Sorts Mill Goudy"/>
              </a:rPr>
              <a:t>Bootcamp</a:t>
            </a:r>
            <a:endParaRPr sz="2400" b="0" i="0" u="none" strike="noStrike" cap="none">
              <a:solidFill>
                <a:srgbClr val="000000"/>
              </a:solidFill>
              <a:latin typeface="Arial"/>
              <a:ea typeface="Arial"/>
              <a:cs typeface="Arial"/>
              <a:sym typeface="Arial"/>
            </a:endParaRPr>
          </a:p>
        </p:txBody>
      </p:sp>
      <p:sp>
        <p:nvSpPr>
          <p:cNvPr id="317" name="Google Shape;317;p6"/>
          <p:cNvSpPr txBox="1"/>
          <p:nvPr/>
        </p:nvSpPr>
        <p:spPr>
          <a:xfrm>
            <a:off x="11700920" y="3827535"/>
            <a:ext cx="4800600" cy="3455700"/>
          </a:xfrm>
          <a:prstGeom prst="rect">
            <a:avLst/>
          </a:prstGeom>
          <a:noFill/>
          <a:ln>
            <a:noFill/>
          </a:ln>
        </p:spPr>
        <p:txBody>
          <a:bodyPr spcFirstLastPara="1" wrap="square" lIns="137125" tIns="68550" rIns="137125" bIns="68550" anchor="t" anchorCtr="0">
            <a:spAutoFit/>
          </a:bodyPr>
          <a:lstStyle/>
          <a:p>
            <a:pPr marL="0" marR="0" lvl="0" indent="0" algn="ctr" rtl="0">
              <a:lnSpc>
                <a:spcPct val="114000"/>
              </a:lnSpc>
              <a:spcBef>
                <a:spcPts val="0"/>
              </a:spcBef>
              <a:spcAft>
                <a:spcPts val="0"/>
              </a:spcAft>
              <a:buClr>
                <a:srgbClr val="000000"/>
              </a:buClr>
              <a:buSzPts val="2400"/>
              <a:buFont typeface="Arial"/>
              <a:buNone/>
            </a:pPr>
            <a:r>
              <a:rPr lang="en-US" sz="2400">
                <a:solidFill>
                  <a:srgbClr val="FFFFFF"/>
                </a:solidFill>
                <a:latin typeface="Sorts Mill Goudy"/>
                <a:ea typeface="Sorts Mill Goudy"/>
                <a:cs typeface="Sorts Mill Goudy"/>
                <a:sym typeface="Sorts Mill Goudy"/>
              </a:rPr>
              <a:t>You will organize a project together with the Fellows to put what you have learned into action. This can be an event, campaign or any other form of impactful action that brings forth the importance of research commercialization and helps to solve world’s challenges.</a:t>
            </a:r>
            <a:endParaRPr sz="2100" b="0" i="0" u="none" strike="noStrike" cap="none">
              <a:solidFill>
                <a:srgbClr val="000000"/>
              </a:solidFill>
              <a:latin typeface="Arial"/>
              <a:ea typeface="Arial"/>
              <a:cs typeface="Arial"/>
              <a:sym typeface="Arial"/>
            </a:endParaRPr>
          </a:p>
        </p:txBody>
      </p:sp>
      <p:sp>
        <p:nvSpPr>
          <p:cNvPr id="318" name="Google Shape;318;p6"/>
          <p:cNvSpPr txBox="1"/>
          <p:nvPr/>
        </p:nvSpPr>
        <p:spPr>
          <a:xfrm>
            <a:off x="6587081" y="3827536"/>
            <a:ext cx="4800600" cy="5190591"/>
          </a:xfrm>
          <a:prstGeom prst="rect">
            <a:avLst/>
          </a:prstGeom>
          <a:noFill/>
          <a:ln>
            <a:noFill/>
          </a:ln>
        </p:spPr>
        <p:txBody>
          <a:bodyPr spcFirstLastPara="1" wrap="square" lIns="137125" tIns="68550" rIns="137125" bIns="68550" anchor="t" anchorCtr="0">
            <a:spAutoFit/>
          </a:bodyPr>
          <a:lstStyle/>
          <a:p>
            <a:pPr marL="0" marR="0" lvl="0" indent="0" algn="ctr" rtl="0">
              <a:lnSpc>
                <a:spcPct val="114000"/>
              </a:lnSpc>
              <a:spcBef>
                <a:spcPts val="0"/>
              </a:spcBef>
              <a:spcAft>
                <a:spcPts val="0"/>
              </a:spcAft>
              <a:buClr>
                <a:srgbClr val="000000"/>
              </a:buClr>
              <a:buSzPts val="2400"/>
              <a:buFont typeface="Arial"/>
              <a:buNone/>
            </a:pPr>
            <a:r>
              <a:rPr lang="en-US" sz="2400" dirty="0">
                <a:solidFill>
                  <a:srgbClr val="FFFFFF"/>
                </a:solidFill>
                <a:latin typeface="Sorts Mill Goudy"/>
                <a:ea typeface="Sorts Mill Goudy"/>
                <a:cs typeface="Sorts Mill Goudy"/>
                <a:sym typeface="Sorts Mill Goudy"/>
              </a:rPr>
              <a:t>This the core of the program - 2 intensive weeks</a:t>
            </a:r>
            <a:r>
              <a:rPr lang="et-EE" sz="2400" dirty="0">
                <a:solidFill>
                  <a:srgbClr val="FFFFFF"/>
                </a:solidFill>
                <a:latin typeface="Sorts Mill Goudy"/>
                <a:ea typeface="Sorts Mill Goudy"/>
                <a:cs typeface="Sorts Mill Goudy"/>
                <a:sym typeface="Sorts Mill Goudy"/>
              </a:rPr>
              <a:t> (</a:t>
            </a:r>
            <a:r>
              <a:rPr lang="et-EE" sz="2400" dirty="0" err="1">
                <a:solidFill>
                  <a:srgbClr val="FFFFFF"/>
                </a:solidFill>
                <a:latin typeface="Sorts Mill Goudy"/>
                <a:ea typeface="Sorts Mill Goudy"/>
                <a:cs typeface="Sorts Mill Goudy"/>
                <a:sym typeface="Sorts Mill Goudy"/>
              </a:rPr>
              <a:t>June</a:t>
            </a:r>
            <a:r>
              <a:rPr lang="et-EE" sz="2400">
                <a:solidFill>
                  <a:srgbClr val="FFFFFF"/>
                </a:solidFill>
                <a:latin typeface="Sorts Mill Goudy"/>
                <a:ea typeface="Sorts Mill Goudy"/>
                <a:cs typeface="Sorts Mill Goudy"/>
                <a:sym typeface="Sorts Mill Goudy"/>
              </a:rPr>
              <a:t> 1-11)</a:t>
            </a:r>
            <a:r>
              <a:rPr lang="en-US" sz="2400">
                <a:solidFill>
                  <a:srgbClr val="FFFFFF"/>
                </a:solidFill>
                <a:latin typeface="Sorts Mill Goudy"/>
                <a:ea typeface="Sorts Mill Goudy"/>
                <a:cs typeface="Sorts Mill Goudy"/>
                <a:sym typeface="Sorts Mill Goudy"/>
              </a:rPr>
              <a:t> with over 30 speakers from the </a:t>
            </a:r>
            <a:r>
              <a:rPr lang="en-US" sz="2400" dirty="0" err="1">
                <a:solidFill>
                  <a:srgbClr val="FFFFFF"/>
                </a:solidFill>
                <a:latin typeface="Sorts Mill Goudy"/>
                <a:ea typeface="Sorts Mill Goudy"/>
                <a:cs typeface="Sorts Mill Goudy"/>
                <a:sym typeface="Sorts Mill Goudy"/>
              </a:rPr>
              <a:t>Estoninan</a:t>
            </a:r>
            <a:r>
              <a:rPr lang="en-US" sz="2400" dirty="0">
                <a:solidFill>
                  <a:srgbClr val="FFFFFF"/>
                </a:solidFill>
                <a:latin typeface="Sorts Mill Goudy"/>
                <a:ea typeface="Sorts Mill Goudy"/>
                <a:cs typeface="Sorts Mill Goudy"/>
                <a:sym typeface="Sorts Mill Goudy"/>
              </a:rPr>
              <a:t> deep tech ecosystem to broaden your view. We bring in both founders, investors, researchers and public sector representatives to create a puzzle for you to put together and start solving world’s most pressing challenges.</a:t>
            </a:r>
            <a:endParaRPr sz="2400" b="0" i="0" u="none" strike="noStrike" cap="none" dirty="0">
              <a:solidFill>
                <a:srgbClr val="FFFFFF"/>
              </a:solidFill>
              <a:latin typeface="Sorts Mill Goudy"/>
              <a:ea typeface="Sorts Mill Goudy"/>
              <a:cs typeface="Sorts Mill Goudy"/>
              <a:sym typeface="Sorts Mill Goudy"/>
            </a:endParaRPr>
          </a:p>
          <a:p>
            <a:pPr marL="0" marR="0" lvl="0" indent="0" algn="ctr" rtl="0">
              <a:lnSpc>
                <a:spcPct val="114000"/>
              </a:lnSpc>
              <a:spcBef>
                <a:spcPts val="0"/>
              </a:spcBef>
              <a:spcAft>
                <a:spcPts val="0"/>
              </a:spcAft>
              <a:buClr>
                <a:srgbClr val="000000"/>
              </a:buClr>
              <a:buSzPts val="2400"/>
              <a:buFont typeface="Arial"/>
              <a:buNone/>
            </a:pPr>
            <a:endParaRPr sz="2400" b="0" i="0" u="none" strike="noStrike" cap="none" dirty="0">
              <a:solidFill>
                <a:srgbClr val="FFFFFF"/>
              </a:solidFill>
              <a:latin typeface="Sorts Mill Goudy"/>
              <a:ea typeface="Sorts Mill Goudy"/>
              <a:cs typeface="Sorts Mill Goudy"/>
              <a:sym typeface="Sorts Mill Goudy"/>
            </a:endParaRPr>
          </a:p>
        </p:txBody>
      </p:sp>
      <p:sp>
        <p:nvSpPr>
          <p:cNvPr id="319" name="Google Shape;319;p6"/>
          <p:cNvSpPr txBox="1"/>
          <p:nvPr/>
        </p:nvSpPr>
        <p:spPr>
          <a:xfrm>
            <a:off x="1257300" y="686938"/>
            <a:ext cx="15773400" cy="1988400"/>
          </a:xfrm>
          <a:prstGeom prst="rect">
            <a:avLst/>
          </a:prstGeom>
          <a:noFill/>
          <a:ln>
            <a:noFill/>
          </a:ln>
        </p:spPr>
        <p:txBody>
          <a:bodyPr spcFirstLastPara="1" wrap="square" lIns="137125" tIns="68550" rIns="137125" bIns="68550" anchor="ctr" anchorCtr="0">
            <a:noAutofit/>
          </a:bodyPr>
          <a:lstStyle/>
          <a:p>
            <a:pPr marL="0" marR="0" lvl="0" indent="0" algn="ctr" rtl="0">
              <a:lnSpc>
                <a:spcPct val="100000"/>
              </a:lnSpc>
              <a:spcBef>
                <a:spcPts val="0"/>
              </a:spcBef>
              <a:spcAft>
                <a:spcPts val="0"/>
              </a:spcAft>
              <a:buClr>
                <a:srgbClr val="000000"/>
              </a:buClr>
              <a:buSzPts val="7200"/>
              <a:buFont typeface="Arial"/>
              <a:buNone/>
            </a:pPr>
            <a:r>
              <a:rPr lang="en-US" sz="7200">
                <a:solidFill>
                  <a:srgbClr val="FFFFFF"/>
                </a:solidFill>
                <a:latin typeface="Sorts Mill Goudy"/>
                <a:ea typeface="Sorts Mill Goudy"/>
                <a:cs typeface="Sorts Mill Goudy"/>
                <a:sym typeface="Sorts Mill Goudy"/>
              </a:rPr>
              <a:t>What to Expect?</a:t>
            </a:r>
            <a:endParaRPr sz="7200" b="0" i="0" u="none" strike="noStrike" cap="none">
              <a:solidFill>
                <a:srgbClr val="FFFFFF"/>
              </a:solidFill>
              <a:latin typeface="Sorts Mill Goudy"/>
              <a:ea typeface="Sorts Mill Goudy"/>
              <a:cs typeface="Sorts Mill Goudy"/>
              <a:sym typeface="Sorts Mill Goudy"/>
            </a:endParaRPr>
          </a:p>
        </p:txBody>
      </p:sp>
      <p:sp>
        <p:nvSpPr>
          <p:cNvPr id="320" name="Google Shape;320;p6"/>
          <p:cNvSpPr txBox="1"/>
          <p:nvPr/>
        </p:nvSpPr>
        <p:spPr>
          <a:xfrm>
            <a:off x="6096000" y="415212"/>
            <a:ext cx="6096000" cy="692700"/>
          </a:xfrm>
          <a:prstGeom prst="rect">
            <a:avLst/>
          </a:prstGeom>
          <a:noFill/>
          <a:ln>
            <a:noFill/>
          </a:ln>
        </p:spPr>
        <p:txBody>
          <a:bodyPr spcFirstLastPara="1" wrap="square" lIns="182850" tIns="182850" rIns="182850" bIns="182850" anchor="t" anchorCtr="0">
            <a:spAutoFit/>
          </a:bodyPr>
          <a:lstStyle/>
          <a:p>
            <a:pPr marL="0" marR="0" lvl="0" indent="0" algn="ctr" rtl="0">
              <a:lnSpc>
                <a:spcPct val="100000"/>
              </a:lnSpc>
              <a:spcBef>
                <a:spcPts val="0"/>
              </a:spcBef>
              <a:spcAft>
                <a:spcPts val="0"/>
              </a:spcAft>
              <a:buClr>
                <a:srgbClr val="000000"/>
              </a:buClr>
              <a:buSzPts val="2100"/>
              <a:buFont typeface="Arial"/>
              <a:buNone/>
            </a:pPr>
            <a:endParaRPr sz="2100" b="0" i="0" u="none" strike="noStrike" cap="none">
              <a:solidFill>
                <a:srgbClr val="000000"/>
              </a:solidFill>
              <a:latin typeface="Arial"/>
              <a:ea typeface="Arial"/>
              <a:cs typeface="Arial"/>
              <a:sym typeface="Arial"/>
            </a:endParaRPr>
          </a:p>
        </p:txBody>
      </p:sp>
      <p:sp>
        <p:nvSpPr>
          <p:cNvPr id="321" name="Google Shape;321;p6"/>
          <p:cNvSpPr txBox="1"/>
          <p:nvPr/>
        </p:nvSpPr>
        <p:spPr>
          <a:xfrm>
            <a:off x="2238550" y="7704425"/>
            <a:ext cx="3102900" cy="692700"/>
          </a:xfrm>
          <a:prstGeom prst="rect">
            <a:avLst/>
          </a:prstGeom>
          <a:noFill/>
          <a:ln>
            <a:noFill/>
          </a:ln>
        </p:spPr>
        <p:txBody>
          <a:bodyPr spcFirstLastPara="1" wrap="square" lIns="182850" tIns="182850" rIns="182850" bIns="182850" anchor="t" anchorCtr="0">
            <a:spAutoFit/>
          </a:bodyPr>
          <a:lstStyle/>
          <a:p>
            <a:pPr marL="0" marR="0" lvl="0" indent="0" algn="ctr" rtl="0">
              <a:lnSpc>
                <a:spcPct val="114000"/>
              </a:lnSpc>
              <a:spcBef>
                <a:spcPts val="0"/>
              </a:spcBef>
              <a:spcAft>
                <a:spcPts val="0"/>
              </a:spcAft>
              <a:buClr>
                <a:schemeClr val="dk1"/>
              </a:buClr>
              <a:buSzPts val="2400"/>
              <a:buFont typeface="Arial"/>
              <a:buNone/>
            </a:pPr>
            <a:endParaRPr sz="2100" b="0" i="0" u="none" strike="noStrike" cap="none">
              <a:solidFill>
                <a:srgbClr val="00000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8F6EF"/>
        </a:solidFill>
        <a:effectLst/>
      </p:bgPr>
    </p:bg>
    <p:spTree>
      <p:nvGrpSpPr>
        <p:cNvPr id="1" name="Shape 329"/>
        <p:cNvGrpSpPr/>
        <p:nvPr/>
      </p:nvGrpSpPr>
      <p:grpSpPr>
        <a:xfrm>
          <a:off x="0" y="0"/>
          <a:ext cx="0" cy="0"/>
          <a:chOff x="0" y="0"/>
          <a:chExt cx="0" cy="0"/>
        </a:xfrm>
      </p:grpSpPr>
      <p:sp>
        <p:nvSpPr>
          <p:cNvPr id="330" name="Google Shape;330;g36306c78292_0_36"/>
          <p:cNvSpPr txBox="1"/>
          <p:nvPr/>
        </p:nvSpPr>
        <p:spPr>
          <a:xfrm>
            <a:off x="10195047" y="3428997"/>
            <a:ext cx="6035400" cy="2791500"/>
          </a:xfrm>
          <a:prstGeom prst="rect">
            <a:avLst/>
          </a:prstGeom>
          <a:noFill/>
          <a:ln>
            <a:noFill/>
          </a:ln>
        </p:spPr>
        <p:txBody>
          <a:bodyPr spcFirstLastPara="1" wrap="square" lIns="137125" tIns="68550" rIns="137125" bIns="68550" anchor="t" anchorCtr="0">
            <a:spAutoFit/>
          </a:bodyPr>
          <a:lstStyle/>
          <a:p>
            <a:pPr marL="0" marR="0" lvl="0" indent="0" algn="ctr" rtl="0">
              <a:lnSpc>
                <a:spcPct val="114000"/>
              </a:lnSpc>
              <a:spcBef>
                <a:spcPts val="0"/>
              </a:spcBef>
              <a:spcAft>
                <a:spcPts val="0"/>
              </a:spcAft>
              <a:buClr>
                <a:srgbClr val="000000"/>
              </a:buClr>
              <a:buSzPts val="2400"/>
              <a:buFont typeface="Arial"/>
              <a:buNone/>
            </a:pPr>
            <a:r>
              <a:rPr lang="en-US" sz="3100" b="0" i="0" u="none" strike="noStrike" cap="none">
                <a:solidFill>
                  <a:srgbClr val="13245D"/>
                </a:solidFill>
                <a:latin typeface="Sorts Mill Goudy"/>
                <a:ea typeface="Sorts Mill Goudy"/>
                <a:cs typeface="Sorts Mill Goudy"/>
                <a:sym typeface="Sorts Mill Goudy"/>
              </a:rPr>
              <a:t>“I am sure that MIMIR Fellows is not just to move fast,</a:t>
            </a:r>
            <a:endParaRPr sz="3100" b="0" i="0" u="none" strike="noStrike" cap="none">
              <a:solidFill>
                <a:srgbClr val="13245D"/>
              </a:solidFill>
              <a:latin typeface="Sorts Mill Goudy"/>
              <a:ea typeface="Sorts Mill Goudy"/>
              <a:cs typeface="Sorts Mill Goudy"/>
              <a:sym typeface="Sorts Mill Goudy"/>
            </a:endParaRPr>
          </a:p>
          <a:p>
            <a:pPr marL="0" marR="0" lvl="0" indent="0" algn="ctr" rtl="0">
              <a:lnSpc>
                <a:spcPct val="114000"/>
              </a:lnSpc>
              <a:spcBef>
                <a:spcPts val="0"/>
              </a:spcBef>
              <a:spcAft>
                <a:spcPts val="0"/>
              </a:spcAft>
              <a:buClr>
                <a:srgbClr val="000000"/>
              </a:buClr>
              <a:buSzPts val="2400"/>
              <a:buFont typeface="Arial"/>
              <a:buNone/>
            </a:pPr>
            <a:r>
              <a:rPr lang="en-US" sz="3100" b="0" i="0" u="none" strike="noStrike" cap="none">
                <a:solidFill>
                  <a:srgbClr val="13245D"/>
                </a:solidFill>
                <a:latin typeface="Sorts Mill Goudy"/>
                <a:ea typeface="Sorts Mill Goudy"/>
                <a:cs typeface="Sorts Mill Goudy"/>
                <a:sym typeface="Sorts Mill Goudy"/>
              </a:rPr>
              <a:t>but to go far. And that means going together.”</a:t>
            </a:r>
            <a:endParaRPr sz="3100" b="0" i="0" u="none" strike="noStrike" cap="none">
              <a:solidFill>
                <a:srgbClr val="13245D"/>
              </a:solidFill>
              <a:latin typeface="Sorts Mill Goudy"/>
              <a:ea typeface="Sorts Mill Goudy"/>
              <a:cs typeface="Sorts Mill Goudy"/>
              <a:sym typeface="Sorts Mill Goudy"/>
            </a:endParaRPr>
          </a:p>
          <a:p>
            <a:pPr marL="0" marR="0" lvl="0" indent="0" algn="ctr" rtl="0">
              <a:lnSpc>
                <a:spcPct val="114000"/>
              </a:lnSpc>
              <a:spcBef>
                <a:spcPts val="0"/>
              </a:spcBef>
              <a:spcAft>
                <a:spcPts val="0"/>
              </a:spcAft>
              <a:buClr>
                <a:srgbClr val="000000"/>
              </a:buClr>
              <a:buSzPts val="2400"/>
              <a:buFont typeface="Arial"/>
              <a:buNone/>
            </a:pPr>
            <a:endParaRPr sz="3100" b="0" i="0" u="none" strike="noStrike" cap="none">
              <a:solidFill>
                <a:srgbClr val="13245D"/>
              </a:solidFill>
              <a:latin typeface="Sorts Mill Goudy"/>
              <a:ea typeface="Sorts Mill Goudy"/>
              <a:cs typeface="Sorts Mill Goudy"/>
              <a:sym typeface="Sorts Mill Goudy"/>
            </a:endParaRPr>
          </a:p>
        </p:txBody>
      </p:sp>
      <p:sp>
        <p:nvSpPr>
          <p:cNvPr id="331" name="Google Shape;331;g36306c78292_0_36"/>
          <p:cNvSpPr txBox="1"/>
          <p:nvPr/>
        </p:nvSpPr>
        <p:spPr>
          <a:xfrm>
            <a:off x="10195047" y="6505372"/>
            <a:ext cx="6035400" cy="1159500"/>
          </a:xfrm>
          <a:prstGeom prst="rect">
            <a:avLst/>
          </a:prstGeom>
          <a:noFill/>
          <a:ln>
            <a:noFill/>
          </a:ln>
        </p:spPr>
        <p:txBody>
          <a:bodyPr spcFirstLastPara="1" wrap="square" lIns="137125" tIns="68550" rIns="137125" bIns="68550" anchor="t" anchorCtr="0">
            <a:spAutoFit/>
          </a:bodyPr>
          <a:lstStyle/>
          <a:p>
            <a:pPr marL="0" marR="0" lvl="0" indent="0" algn="ctr" rtl="0">
              <a:lnSpc>
                <a:spcPct val="114000"/>
              </a:lnSpc>
              <a:spcBef>
                <a:spcPts val="0"/>
              </a:spcBef>
              <a:spcAft>
                <a:spcPts val="0"/>
              </a:spcAft>
              <a:buClr>
                <a:srgbClr val="000000"/>
              </a:buClr>
              <a:buSzPts val="2400"/>
              <a:buFont typeface="Arial"/>
              <a:buNone/>
            </a:pPr>
            <a:r>
              <a:rPr lang="en-US" sz="3100" b="0" i="0" u="none" strike="noStrike" cap="none">
                <a:solidFill>
                  <a:srgbClr val="13245D"/>
                </a:solidFill>
                <a:latin typeface="Sorts Mill Goudy"/>
                <a:ea typeface="Sorts Mill Goudy"/>
                <a:cs typeface="Sorts Mill Goudy"/>
                <a:sym typeface="Sorts Mill Goudy"/>
              </a:rPr>
              <a:t>Fellow 2025</a:t>
            </a:r>
            <a:endParaRPr sz="3100" b="0" i="0" u="none" strike="noStrike" cap="none">
              <a:solidFill>
                <a:srgbClr val="13245D"/>
              </a:solidFill>
              <a:latin typeface="Sorts Mill Goudy"/>
              <a:ea typeface="Sorts Mill Goudy"/>
              <a:cs typeface="Sorts Mill Goudy"/>
              <a:sym typeface="Sorts Mill Goudy"/>
            </a:endParaRPr>
          </a:p>
          <a:p>
            <a:pPr marL="0" marR="0" lvl="0" indent="0" algn="ctr" rtl="0">
              <a:lnSpc>
                <a:spcPct val="114000"/>
              </a:lnSpc>
              <a:spcBef>
                <a:spcPts val="0"/>
              </a:spcBef>
              <a:spcAft>
                <a:spcPts val="0"/>
              </a:spcAft>
              <a:buClr>
                <a:srgbClr val="000000"/>
              </a:buClr>
              <a:buSzPts val="2400"/>
              <a:buFont typeface="Arial"/>
              <a:buNone/>
            </a:pPr>
            <a:endParaRPr sz="3100" b="0" i="0" u="none" strike="noStrike" cap="none">
              <a:solidFill>
                <a:srgbClr val="13245D"/>
              </a:solidFill>
              <a:latin typeface="Sorts Mill Goudy"/>
              <a:ea typeface="Sorts Mill Goudy"/>
              <a:cs typeface="Sorts Mill Goudy"/>
              <a:sym typeface="Sorts Mill Goudy"/>
            </a:endParaRPr>
          </a:p>
        </p:txBody>
      </p:sp>
      <p:pic>
        <p:nvPicPr>
          <p:cNvPr id="332" name="Google Shape;332;g36306c78292_0_36" title="Marit_OlariPilnik-2.jpg"/>
          <p:cNvPicPr preferRelativeResize="0"/>
          <p:nvPr/>
        </p:nvPicPr>
        <p:blipFill rotWithShape="1">
          <a:blip r:embed="rId3">
            <a:alphaModFix/>
          </a:blip>
          <a:srcRect/>
          <a:stretch/>
        </p:blipFill>
        <p:spPr>
          <a:xfrm>
            <a:off x="1676400" y="833449"/>
            <a:ext cx="6970174" cy="8620099"/>
          </a:xfrm>
          <a:prstGeom prst="rect">
            <a:avLst/>
          </a:prstGeom>
          <a:noFill/>
          <a:ln w="38100" cap="flat" cmpd="sng">
            <a:solidFill>
              <a:srgbClr val="13245D"/>
            </a:solidFill>
            <a:prstDash val="solid"/>
            <a:round/>
            <a:headEnd type="none" w="sm" len="sm"/>
            <a:tailEnd type="none" w="sm" len="sm"/>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337" name="Google Shape;337;g3c7dc9096bb_0_168"/>
          <p:cNvSpPr txBox="1"/>
          <p:nvPr/>
        </p:nvSpPr>
        <p:spPr>
          <a:xfrm>
            <a:off x="1389710" y="3827536"/>
            <a:ext cx="4800600" cy="2613600"/>
          </a:xfrm>
          <a:prstGeom prst="rect">
            <a:avLst/>
          </a:prstGeom>
          <a:noFill/>
          <a:ln>
            <a:noFill/>
          </a:ln>
        </p:spPr>
        <p:txBody>
          <a:bodyPr spcFirstLastPara="1" wrap="square" lIns="137125" tIns="68550" rIns="137125" bIns="68550" anchor="t" anchorCtr="0">
            <a:spAutoFit/>
          </a:bodyPr>
          <a:lstStyle/>
          <a:p>
            <a:pPr marL="0" marR="0" lvl="0" indent="0" algn="ctr" rtl="0">
              <a:lnSpc>
                <a:spcPct val="114000"/>
              </a:lnSpc>
              <a:spcBef>
                <a:spcPts val="0"/>
              </a:spcBef>
              <a:spcAft>
                <a:spcPts val="0"/>
              </a:spcAft>
              <a:buNone/>
            </a:pPr>
            <a:r>
              <a:rPr lang="en-US" sz="2400">
                <a:solidFill>
                  <a:srgbClr val="FFFFFF"/>
                </a:solidFill>
                <a:latin typeface="Sorts Mill Goudy"/>
                <a:ea typeface="Sorts Mill Goudy"/>
                <a:cs typeface="Sorts Mill Goudy"/>
                <a:sym typeface="Sorts Mill Goudy"/>
              </a:rPr>
              <a:t>Takers are those selfish folks who always have a sharky angle and forever put their personal interests ahead of everybody else’s. The main sign that someone’s a taker is kissing up and kicking down. </a:t>
            </a:r>
            <a:endParaRPr sz="2100">
              <a:solidFill>
                <a:srgbClr val="000000"/>
              </a:solidFill>
              <a:latin typeface="Arial"/>
              <a:ea typeface="Arial"/>
              <a:cs typeface="Arial"/>
              <a:sym typeface="Arial"/>
            </a:endParaRPr>
          </a:p>
        </p:txBody>
      </p:sp>
      <p:sp>
        <p:nvSpPr>
          <p:cNvPr id="338" name="Google Shape;338;g3c7dc9096bb_0_168"/>
          <p:cNvSpPr txBox="1"/>
          <p:nvPr/>
        </p:nvSpPr>
        <p:spPr>
          <a:xfrm>
            <a:off x="12906035" y="2777744"/>
            <a:ext cx="2390400" cy="738900"/>
          </a:xfrm>
          <a:prstGeom prst="rect">
            <a:avLst/>
          </a:prstGeom>
          <a:noFill/>
          <a:ln>
            <a:noFill/>
          </a:ln>
        </p:spPr>
        <p:txBody>
          <a:bodyPr spcFirstLastPara="1" wrap="square" lIns="182850" tIns="182850" rIns="182850" bIns="182850" anchor="t" anchorCtr="0">
            <a:spAutoFit/>
          </a:bodyPr>
          <a:lstStyle/>
          <a:p>
            <a:pPr marL="0" marR="0" lvl="0" indent="0" algn="ctr" rtl="0">
              <a:spcBef>
                <a:spcPts val="0"/>
              </a:spcBef>
              <a:spcAft>
                <a:spcPts val="0"/>
              </a:spcAft>
              <a:buNone/>
            </a:pPr>
            <a:r>
              <a:rPr lang="en-US" sz="2400">
                <a:solidFill>
                  <a:srgbClr val="F8F6EF"/>
                </a:solidFill>
                <a:latin typeface="Arial"/>
                <a:ea typeface="Arial"/>
                <a:cs typeface="Arial"/>
                <a:sym typeface="Arial"/>
              </a:rPr>
              <a:t>GIVERS</a:t>
            </a:r>
            <a:endParaRPr sz="2100">
              <a:solidFill>
                <a:srgbClr val="000000"/>
              </a:solidFill>
              <a:latin typeface="Arial"/>
              <a:ea typeface="Arial"/>
              <a:cs typeface="Arial"/>
              <a:sym typeface="Arial"/>
            </a:endParaRPr>
          </a:p>
        </p:txBody>
      </p:sp>
      <p:sp>
        <p:nvSpPr>
          <p:cNvPr id="339" name="Google Shape;339;g3c7dc9096bb_0_168"/>
          <p:cNvSpPr txBox="1"/>
          <p:nvPr/>
        </p:nvSpPr>
        <p:spPr>
          <a:xfrm>
            <a:off x="2594825" y="2806850"/>
            <a:ext cx="2390400" cy="738900"/>
          </a:xfrm>
          <a:prstGeom prst="rect">
            <a:avLst/>
          </a:prstGeom>
          <a:noFill/>
          <a:ln>
            <a:noFill/>
          </a:ln>
        </p:spPr>
        <p:txBody>
          <a:bodyPr spcFirstLastPara="1" wrap="square" lIns="182850" tIns="182850" rIns="182850" bIns="182850" anchor="t" anchorCtr="0">
            <a:spAutoFit/>
          </a:bodyPr>
          <a:lstStyle/>
          <a:p>
            <a:pPr marL="0" marR="0" lvl="0" indent="0" algn="ctr" rtl="0">
              <a:spcBef>
                <a:spcPts val="0"/>
              </a:spcBef>
              <a:spcAft>
                <a:spcPts val="0"/>
              </a:spcAft>
              <a:buNone/>
            </a:pPr>
            <a:r>
              <a:rPr lang="en-US" sz="2400">
                <a:solidFill>
                  <a:srgbClr val="F8F6EF"/>
                </a:solidFill>
                <a:latin typeface="Arial"/>
                <a:ea typeface="Arial"/>
                <a:cs typeface="Arial"/>
                <a:sym typeface="Arial"/>
              </a:rPr>
              <a:t>TAKERS</a:t>
            </a:r>
            <a:endParaRPr sz="2100">
              <a:solidFill>
                <a:srgbClr val="000000"/>
              </a:solidFill>
              <a:latin typeface="Arial"/>
              <a:ea typeface="Arial"/>
              <a:cs typeface="Arial"/>
              <a:sym typeface="Arial"/>
            </a:endParaRPr>
          </a:p>
        </p:txBody>
      </p:sp>
      <p:sp>
        <p:nvSpPr>
          <p:cNvPr id="340" name="Google Shape;340;g3c7dc9096bb_0_168"/>
          <p:cNvSpPr txBox="1"/>
          <p:nvPr/>
        </p:nvSpPr>
        <p:spPr>
          <a:xfrm>
            <a:off x="7948812" y="2783932"/>
            <a:ext cx="2390400" cy="738900"/>
          </a:xfrm>
          <a:prstGeom prst="rect">
            <a:avLst/>
          </a:prstGeom>
          <a:noFill/>
          <a:ln>
            <a:noFill/>
          </a:ln>
        </p:spPr>
        <p:txBody>
          <a:bodyPr spcFirstLastPara="1" wrap="square" lIns="182850" tIns="182850" rIns="182850" bIns="182850" anchor="t" anchorCtr="0">
            <a:spAutoFit/>
          </a:bodyPr>
          <a:lstStyle/>
          <a:p>
            <a:pPr marL="0" marR="0" lvl="0" indent="0" algn="ctr" rtl="0">
              <a:spcBef>
                <a:spcPts val="0"/>
              </a:spcBef>
              <a:spcAft>
                <a:spcPts val="0"/>
              </a:spcAft>
              <a:buNone/>
            </a:pPr>
            <a:r>
              <a:rPr lang="en-US" sz="2400">
                <a:solidFill>
                  <a:srgbClr val="F8F6EF"/>
                </a:solidFill>
                <a:latin typeface="Arial"/>
                <a:ea typeface="Arial"/>
                <a:cs typeface="Arial"/>
                <a:sym typeface="Arial"/>
              </a:rPr>
              <a:t>MATCHERS</a:t>
            </a:r>
            <a:endParaRPr sz="2100">
              <a:solidFill>
                <a:srgbClr val="000000"/>
              </a:solidFill>
              <a:latin typeface="Arial"/>
              <a:ea typeface="Arial"/>
              <a:cs typeface="Arial"/>
              <a:sym typeface="Arial"/>
            </a:endParaRPr>
          </a:p>
        </p:txBody>
      </p:sp>
      <p:sp>
        <p:nvSpPr>
          <p:cNvPr id="341" name="Google Shape;341;g3c7dc9096bb_0_168"/>
          <p:cNvSpPr txBox="1"/>
          <p:nvPr/>
        </p:nvSpPr>
        <p:spPr>
          <a:xfrm>
            <a:off x="11700920" y="3827535"/>
            <a:ext cx="4800600" cy="3876900"/>
          </a:xfrm>
          <a:prstGeom prst="rect">
            <a:avLst/>
          </a:prstGeom>
          <a:noFill/>
          <a:ln>
            <a:noFill/>
          </a:ln>
        </p:spPr>
        <p:txBody>
          <a:bodyPr spcFirstLastPara="1" wrap="square" lIns="137125" tIns="68550" rIns="137125" bIns="68550" anchor="t" anchorCtr="0">
            <a:spAutoFit/>
          </a:bodyPr>
          <a:lstStyle/>
          <a:p>
            <a:pPr marL="0" marR="0" lvl="0" indent="0" algn="ctr" rtl="0">
              <a:lnSpc>
                <a:spcPct val="114000"/>
              </a:lnSpc>
              <a:spcBef>
                <a:spcPts val="0"/>
              </a:spcBef>
              <a:spcAft>
                <a:spcPts val="0"/>
              </a:spcAft>
              <a:buNone/>
            </a:pPr>
            <a:r>
              <a:rPr lang="en-US" sz="2400">
                <a:solidFill>
                  <a:srgbClr val="FFFFFF"/>
                </a:solidFill>
                <a:latin typeface="Sorts Mill Goudy"/>
                <a:ea typeface="Sorts Mill Goudy"/>
                <a:cs typeface="Sorts Mill Goudy"/>
                <a:sym typeface="Sorts Mill Goudy"/>
              </a:rPr>
              <a:t>Givers perform all sorts of selfless acts with no expectation of reciprocity. Givers share credit without demanding any in return, which spurs co-workers to flock to their projects. Their generosity earns them deep and lasting respect, which translates into potency. </a:t>
            </a:r>
            <a:endParaRPr sz="2100">
              <a:solidFill>
                <a:srgbClr val="000000"/>
              </a:solidFill>
              <a:latin typeface="Arial"/>
              <a:ea typeface="Arial"/>
              <a:cs typeface="Arial"/>
              <a:sym typeface="Arial"/>
            </a:endParaRPr>
          </a:p>
        </p:txBody>
      </p:sp>
      <p:sp>
        <p:nvSpPr>
          <p:cNvPr id="342" name="Google Shape;342;g3c7dc9096bb_0_168"/>
          <p:cNvSpPr txBox="1"/>
          <p:nvPr/>
        </p:nvSpPr>
        <p:spPr>
          <a:xfrm>
            <a:off x="6587081" y="3827536"/>
            <a:ext cx="4800600" cy="2613600"/>
          </a:xfrm>
          <a:prstGeom prst="rect">
            <a:avLst/>
          </a:prstGeom>
          <a:noFill/>
          <a:ln>
            <a:noFill/>
          </a:ln>
        </p:spPr>
        <p:txBody>
          <a:bodyPr spcFirstLastPara="1" wrap="square" lIns="137125" tIns="68550" rIns="137125" bIns="68550" anchor="t" anchorCtr="0">
            <a:spAutoFit/>
          </a:bodyPr>
          <a:lstStyle/>
          <a:p>
            <a:pPr marL="0" marR="0" lvl="0" indent="0" algn="ctr" rtl="0">
              <a:lnSpc>
                <a:spcPct val="114000"/>
              </a:lnSpc>
              <a:spcBef>
                <a:spcPts val="0"/>
              </a:spcBef>
              <a:spcAft>
                <a:spcPts val="0"/>
              </a:spcAft>
              <a:buNone/>
            </a:pPr>
            <a:r>
              <a:rPr lang="en-US" sz="2400">
                <a:solidFill>
                  <a:srgbClr val="FFFFFF"/>
                </a:solidFill>
                <a:latin typeface="Sorts Mill Goudy"/>
                <a:ea typeface="Sorts Mill Goudy"/>
                <a:cs typeface="Sorts Mill Goudy"/>
                <a:sym typeface="Sorts Mill Goudy"/>
              </a:rPr>
              <a:t>Matchers view the world in terms of fairness and balanced ledgers—I scratch your back, with the unstated but firm understanding that at some point you will scratch mine.</a:t>
            </a:r>
            <a:endParaRPr sz="2100">
              <a:solidFill>
                <a:srgbClr val="000000"/>
              </a:solidFill>
              <a:latin typeface="Arial"/>
              <a:ea typeface="Arial"/>
              <a:cs typeface="Arial"/>
              <a:sym typeface="Arial"/>
            </a:endParaRPr>
          </a:p>
        </p:txBody>
      </p:sp>
      <p:sp>
        <p:nvSpPr>
          <p:cNvPr id="343" name="Google Shape;343;g3c7dc9096bb_0_168"/>
          <p:cNvSpPr txBox="1"/>
          <p:nvPr/>
        </p:nvSpPr>
        <p:spPr>
          <a:xfrm>
            <a:off x="1257298" y="7930578"/>
            <a:ext cx="15773400" cy="1501500"/>
          </a:xfrm>
          <a:prstGeom prst="rect">
            <a:avLst/>
          </a:prstGeom>
          <a:noFill/>
          <a:ln>
            <a:noFill/>
          </a:ln>
        </p:spPr>
        <p:txBody>
          <a:bodyPr spcFirstLastPara="1" wrap="square" lIns="137125" tIns="68550" rIns="137125" bIns="68550" anchor="t" anchorCtr="0">
            <a:spAutoFit/>
          </a:bodyPr>
          <a:lstStyle/>
          <a:p>
            <a:pPr marL="0" marR="0" lvl="0" indent="0" algn="ctr" rtl="0">
              <a:lnSpc>
                <a:spcPct val="114000"/>
              </a:lnSpc>
              <a:spcBef>
                <a:spcPts val="0"/>
              </a:spcBef>
              <a:spcAft>
                <a:spcPts val="0"/>
              </a:spcAft>
              <a:buNone/>
            </a:pPr>
            <a:r>
              <a:rPr lang="en-US" sz="2700">
                <a:solidFill>
                  <a:srgbClr val="FFFFFF"/>
                </a:solidFill>
                <a:latin typeface="Sorts Mill Goudy"/>
                <a:ea typeface="Sorts Mill Goudy"/>
                <a:cs typeface="Sorts Mill Goudy"/>
                <a:sym typeface="Sorts Mill Goudy"/>
              </a:rPr>
              <a:t>We often assume that the people most likely to zoom ahead within organizations are the ruthless, pragmatic types who are always looking for ways to benefit themselves. Grant’s research shows that, contrary to conventional wisdom, nice guys actually finish first.</a:t>
            </a:r>
            <a:endParaRPr sz="2100">
              <a:solidFill>
                <a:srgbClr val="000000"/>
              </a:solidFill>
              <a:latin typeface="Arial"/>
              <a:ea typeface="Arial"/>
              <a:cs typeface="Arial"/>
              <a:sym typeface="Arial"/>
            </a:endParaRPr>
          </a:p>
        </p:txBody>
      </p:sp>
      <p:sp>
        <p:nvSpPr>
          <p:cNvPr id="344" name="Google Shape;344;g3c7dc9096bb_0_168"/>
          <p:cNvSpPr txBox="1"/>
          <p:nvPr/>
        </p:nvSpPr>
        <p:spPr>
          <a:xfrm>
            <a:off x="1257300" y="547688"/>
            <a:ext cx="15773400" cy="1988400"/>
          </a:xfrm>
          <a:prstGeom prst="rect">
            <a:avLst/>
          </a:prstGeom>
          <a:noFill/>
          <a:ln>
            <a:noFill/>
          </a:ln>
        </p:spPr>
        <p:txBody>
          <a:bodyPr spcFirstLastPara="1" wrap="square" lIns="137125" tIns="68550" rIns="137125" bIns="68550" anchor="ctr" anchorCtr="0">
            <a:noAutofit/>
          </a:bodyPr>
          <a:lstStyle/>
          <a:p>
            <a:pPr marL="0" marR="0" lvl="0" indent="0" algn="ctr" rtl="0">
              <a:spcBef>
                <a:spcPts val="0"/>
              </a:spcBef>
              <a:spcAft>
                <a:spcPts val="0"/>
              </a:spcAft>
              <a:buNone/>
            </a:pPr>
            <a:r>
              <a:rPr lang="en-US" sz="7200">
                <a:solidFill>
                  <a:srgbClr val="FFFFFF"/>
                </a:solidFill>
                <a:latin typeface="Sorts Mill Goudy"/>
                <a:ea typeface="Sorts Mill Goudy"/>
                <a:cs typeface="Sorts Mill Goudy"/>
                <a:sym typeface="Sorts Mill Goudy"/>
              </a:rPr>
              <a:t>Give and Take</a:t>
            </a:r>
            <a:endParaRPr sz="7200">
              <a:solidFill>
                <a:srgbClr val="FFFFFF"/>
              </a:solidFill>
              <a:latin typeface="Sorts Mill Goudy"/>
              <a:ea typeface="Sorts Mill Goudy"/>
              <a:cs typeface="Sorts Mill Goudy"/>
              <a:sym typeface="Sorts Mill Goudy"/>
            </a:endParaRPr>
          </a:p>
        </p:txBody>
      </p:sp>
      <p:sp>
        <p:nvSpPr>
          <p:cNvPr id="345" name="Google Shape;345;g3c7dc9096bb_0_168"/>
          <p:cNvSpPr txBox="1"/>
          <p:nvPr/>
        </p:nvSpPr>
        <p:spPr>
          <a:xfrm>
            <a:off x="6096000" y="415212"/>
            <a:ext cx="6096000" cy="692700"/>
          </a:xfrm>
          <a:prstGeom prst="rect">
            <a:avLst/>
          </a:prstGeom>
          <a:noFill/>
          <a:ln>
            <a:noFill/>
          </a:ln>
        </p:spPr>
        <p:txBody>
          <a:bodyPr spcFirstLastPara="1" wrap="square" lIns="182850" tIns="182850" rIns="182850" bIns="182850" anchor="t" anchorCtr="0">
            <a:spAutoFit/>
          </a:bodyPr>
          <a:lstStyle/>
          <a:p>
            <a:pPr marL="0" marR="0" lvl="0" indent="0" algn="ctr" rtl="0">
              <a:spcBef>
                <a:spcPts val="0"/>
              </a:spcBef>
              <a:spcAft>
                <a:spcPts val="0"/>
              </a:spcAft>
              <a:buNone/>
            </a:pPr>
            <a:r>
              <a:rPr lang="en-US" sz="2100">
                <a:solidFill>
                  <a:srgbClr val="F8F6EF"/>
                </a:solidFill>
                <a:latin typeface="Arial"/>
                <a:ea typeface="Arial"/>
                <a:cs typeface="Arial"/>
                <a:sym typeface="Arial"/>
              </a:rPr>
              <a:t>ADAM GRANT</a:t>
            </a:r>
            <a:endParaRPr sz="2100">
              <a:solidFill>
                <a:srgbClr val="00000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graphicFrame>
        <p:nvGraphicFramePr>
          <p:cNvPr id="351" name="Google Shape;351;p11"/>
          <p:cNvGraphicFramePr/>
          <p:nvPr/>
        </p:nvGraphicFramePr>
        <p:xfrm>
          <a:off x="256421" y="442125"/>
          <a:ext cx="17686100" cy="8267725"/>
        </p:xfrm>
        <a:graphic>
          <a:graphicData uri="http://schemas.openxmlformats.org/drawingml/2006/table">
            <a:tbl>
              <a:tblPr>
                <a:noFill/>
                <a:tableStyleId>{E78AF396-60EE-44A3-8D95-038056E9E2E1}</a:tableStyleId>
              </a:tblPr>
              <a:tblGrid>
                <a:gridCol w="1169975">
                  <a:extLst>
                    <a:ext uri="{9D8B030D-6E8A-4147-A177-3AD203B41FA5}">
                      <a16:colId xmlns:a16="http://schemas.microsoft.com/office/drawing/2014/main" val="20000"/>
                    </a:ext>
                  </a:extLst>
                </a:gridCol>
                <a:gridCol w="3303225">
                  <a:extLst>
                    <a:ext uri="{9D8B030D-6E8A-4147-A177-3AD203B41FA5}">
                      <a16:colId xmlns:a16="http://schemas.microsoft.com/office/drawing/2014/main" val="20001"/>
                    </a:ext>
                  </a:extLst>
                </a:gridCol>
                <a:gridCol w="3303225">
                  <a:extLst>
                    <a:ext uri="{9D8B030D-6E8A-4147-A177-3AD203B41FA5}">
                      <a16:colId xmlns:a16="http://schemas.microsoft.com/office/drawing/2014/main" val="20002"/>
                    </a:ext>
                  </a:extLst>
                </a:gridCol>
                <a:gridCol w="3303225">
                  <a:extLst>
                    <a:ext uri="{9D8B030D-6E8A-4147-A177-3AD203B41FA5}">
                      <a16:colId xmlns:a16="http://schemas.microsoft.com/office/drawing/2014/main" val="20003"/>
                    </a:ext>
                  </a:extLst>
                </a:gridCol>
                <a:gridCol w="3303225">
                  <a:extLst>
                    <a:ext uri="{9D8B030D-6E8A-4147-A177-3AD203B41FA5}">
                      <a16:colId xmlns:a16="http://schemas.microsoft.com/office/drawing/2014/main" val="20004"/>
                    </a:ext>
                  </a:extLst>
                </a:gridCol>
                <a:gridCol w="3303225">
                  <a:extLst>
                    <a:ext uri="{9D8B030D-6E8A-4147-A177-3AD203B41FA5}">
                      <a16:colId xmlns:a16="http://schemas.microsoft.com/office/drawing/2014/main" val="20005"/>
                    </a:ext>
                  </a:extLst>
                </a:gridCol>
              </a:tblGrid>
              <a:tr h="405875">
                <a:tc>
                  <a:txBody>
                    <a:bodyPr/>
                    <a:lstStyle/>
                    <a:p>
                      <a:pPr marL="0" marR="0" lvl="0" indent="0" algn="ctr" rtl="0">
                        <a:lnSpc>
                          <a:spcPct val="100000"/>
                        </a:lnSpc>
                        <a:spcBef>
                          <a:spcPts val="0"/>
                        </a:spcBef>
                        <a:spcAft>
                          <a:spcPts val="0"/>
                        </a:spcAft>
                        <a:buClr>
                          <a:srgbClr val="000000"/>
                        </a:buClr>
                        <a:buSzPts val="900"/>
                        <a:buFont typeface="Arial"/>
                        <a:buNone/>
                      </a:pPr>
                      <a:endParaRPr sz="1400" b="0" i="0" u="none" strike="noStrike" cap="none">
                        <a:solidFill>
                          <a:schemeClr val="lt1"/>
                        </a:solidFill>
                        <a:latin typeface="Arial"/>
                        <a:ea typeface="Arial"/>
                        <a:cs typeface="Arial"/>
                        <a:sym typeface="Arial"/>
                      </a:endParaRPr>
                    </a:p>
                  </a:txBody>
                  <a:tcPr marL="7500" marR="7500" marT="75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2400" b="1" i="0" u="none" strike="noStrike" cap="none" dirty="0">
                          <a:solidFill>
                            <a:schemeClr val="lt1"/>
                          </a:solidFill>
                          <a:latin typeface="Arial"/>
                          <a:ea typeface="Arial"/>
                          <a:cs typeface="Arial"/>
                          <a:sym typeface="Arial"/>
                        </a:rPr>
                        <a:t>MONDAY, </a:t>
                      </a:r>
                      <a:r>
                        <a:rPr lang="en-US" sz="2400" b="1" u="none" strike="noStrike" cap="none" dirty="0">
                          <a:solidFill>
                            <a:schemeClr val="lt1"/>
                          </a:solidFill>
                        </a:rPr>
                        <a:t>JUNE</a:t>
                      </a:r>
                      <a:r>
                        <a:rPr lang="en-US" sz="2400" b="1" i="0" u="none" strike="noStrike" cap="none" dirty="0">
                          <a:solidFill>
                            <a:schemeClr val="lt1"/>
                          </a:solidFill>
                          <a:latin typeface="Arial"/>
                          <a:ea typeface="Arial"/>
                          <a:cs typeface="Arial"/>
                          <a:sym typeface="Arial"/>
                        </a:rPr>
                        <a:t> </a:t>
                      </a:r>
                      <a:r>
                        <a:rPr lang="en-US" sz="2400" b="1" u="none" strike="noStrike" cap="none" dirty="0">
                          <a:solidFill>
                            <a:schemeClr val="lt1"/>
                          </a:solidFill>
                        </a:rPr>
                        <a:t>9</a:t>
                      </a:r>
                      <a:endParaRPr sz="2100" u="none" strike="noStrike" cap="none" dirty="0"/>
                    </a:p>
                  </a:txBody>
                  <a:tcPr marL="7500" marR="7500" marT="75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2400" b="1" i="0" u="none" strike="noStrike" cap="none">
                          <a:solidFill>
                            <a:schemeClr val="lt1"/>
                          </a:solidFill>
                          <a:latin typeface="Arial"/>
                          <a:ea typeface="Arial"/>
                          <a:cs typeface="Arial"/>
                          <a:sym typeface="Arial"/>
                        </a:rPr>
                        <a:t>TUESDAY, </a:t>
                      </a:r>
                      <a:r>
                        <a:rPr lang="en-US" sz="2400" b="1" u="none" strike="noStrike" cap="none">
                          <a:solidFill>
                            <a:schemeClr val="lt1"/>
                          </a:solidFill>
                        </a:rPr>
                        <a:t>JUNE</a:t>
                      </a:r>
                      <a:r>
                        <a:rPr lang="en-US" sz="2400" b="1" i="0" u="none" strike="noStrike" cap="none">
                          <a:solidFill>
                            <a:schemeClr val="lt1"/>
                          </a:solidFill>
                          <a:latin typeface="Arial"/>
                          <a:ea typeface="Arial"/>
                          <a:cs typeface="Arial"/>
                          <a:sym typeface="Arial"/>
                        </a:rPr>
                        <a:t> </a:t>
                      </a:r>
                      <a:r>
                        <a:rPr lang="en-US" sz="2400" b="1" u="none" strike="noStrike" cap="none">
                          <a:solidFill>
                            <a:schemeClr val="lt1"/>
                          </a:solidFill>
                        </a:rPr>
                        <a:t>10</a:t>
                      </a:r>
                      <a:endParaRPr sz="2100" u="none" strike="noStrike" cap="none"/>
                    </a:p>
                  </a:txBody>
                  <a:tcPr marL="7500" marR="7500" marT="75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500"/>
                        <a:buFont typeface="Arial"/>
                        <a:buNone/>
                      </a:pPr>
                      <a:r>
                        <a:rPr lang="en-US" sz="2300" b="1" i="0" u="none" strike="noStrike" cap="none">
                          <a:solidFill>
                            <a:schemeClr val="lt1"/>
                          </a:solidFill>
                          <a:latin typeface="Arial"/>
                          <a:ea typeface="Arial"/>
                          <a:cs typeface="Arial"/>
                          <a:sym typeface="Arial"/>
                        </a:rPr>
                        <a:t>WEDNESDAY, </a:t>
                      </a:r>
                      <a:r>
                        <a:rPr lang="en-US" sz="2300" b="1" u="none" strike="noStrike" cap="none">
                          <a:solidFill>
                            <a:schemeClr val="lt1"/>
                          </a:solidFill>
                        </a:rPr>
                        <a:t>JUNE</a:t>
                      </a:r>
                      <a:r>
                        <a:rPr lang="en-US" sz="2300" b="1" i="0" u="none" strike="noStrike" cap="none">
                          <a:solidFill>
                            <a:schemeClr val="lt1"/>
                          </a:solidFill>
                          <a:latin typeface="Arial"/>
                          <a:ea typeface="Arial"/>
                          <a:cs typeface="Arial"/>
                          <a:sym typeface="Arial"/>
                        </a:rPr>
                        <a:t> </a:t>
                      </a:r>
                      <a:r>
                        <a:rPr lang="en-US" sz="2300" b="1" u="none" strike="noStrike" cap="none">
                          <a:solidFill>
                            <a:schemeClr val="lt1"/>
                          </a:solidFill>
                        </a:rPr>
                        <a:t>11</a:t>
                      </a:r>
                      <a:endParaRPr sz="2000" u="none" strike="noStrike" cap="none"/>
                    </a:p>
                  </a:txBody>
                  <a:tcPr marL="7500" marR="7500" marT="75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2400" b="1" i="0" u="none" strike="noStrike" cap="none">
                          <a:solidFill>
                            <a:schemeClr val="lt1"/>
                          </a:solidFill>
                          <a:latin typeface="Arial"/>
                          <a:ea typeface="Arial"/>
                          <a:cs typeface="Arial"/>
                          <a:sym typeface="Arial"/>
                        </a:rPr>
                        <a:t>THURSDAY, </a:t>
                      </a:r>
                      <a:r>
                        <a:rPr lang="en-US" sz="2400" b="1" u="none" strike="noStrike" cap="none">
                          <a:solidFill>
                            <a:schemeClr val="lt1"/>
                          </a:solidFill>
                        </a:rPr>
                        <a:t>JUNE</a:t>
                      </a:r>
                      <a:r>
                        <a:rPr lang="en-US" sz="2400" b="1" i="0" u="none" strike="noStrike" cap="none">
                          <a:solidFill>
                            <a:schemeClr val="lt1"/>
                          </a:solidFill>
                          <a:latin typeface="Arial"/>
                          <a:ea typeface="Arial"/>
                          <a:cs typeface="Arial"/>
                          <a:sym typeface="Arial"/>
                        </a:rPr>
                        <a:t> </a:t>
                      </a:r>
                      <a:r>
                        <a:rPr lang="en-US" sz="2400" b="1" u="none" strike="noStrike" cap="none">
                          <a:solidFill>
                            <a:schemeClr val="lt1"/>
                          </a:solidFill>
                        </a:rPr>
                        <a:t>12</a:t>
                      </a:r>
                      <a:endParaRPr sz="2100" u="none" strike="noStrike" cap="none"/>
                    </a:p>
                  </a:txBody>
                  <a:tcPr marL="7500" marR="7500" marT="75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2400" b="1" i="0" u="none" strike="noStrike" cap="none">
                          <a:solidFill>
                            <a:schemeClr val="lt1"/>
                          </a:solidFill>
                          <a:latin typeface="Arial"/>
                          <a:ea typeface="Arial"/>
                          <a:cs typeface="Arial"/>
                          <a:sym typeface="Arial"/>
                        </a:rPr>
                        <a:t>FRIDAY, </a:t>
                      </a:r>
                      <a:r>
                        <a:rPr lang="en-US" sz="2400" b="1" u="none" strike="noStrike" cap="none">
                          <a:solidFill>
                            <a:schemeClr val="lt1"/>
                          </a:solidFill>
                        </a:rPr>
                        <a:t>JUNE</a:t>
                      </a:r>
                      <a:r>
                        <a:rPr lang="en-US" sz="2400" b="1" i="0" u="none" strike="noStrike" cap="none">
                          <a:solidFill>
                            <a:schemeClr val="lt1"/>
                          </a:solidFill>
                          <a:latin typeface="Arial"/>
                          <a:ea typeface="Arial"/>
                          <a:cs typeface="Arial"/>
                          <a:sym typeface="Arial"/>
                        </a:rPr>
                        <a:t> </a:t>
                      </a:r>
                      <a:r>
                        <a:rPr lang="en-US" sz="2400" b="1" u="none" strike="noStrike" cap="none">
                          <a:solidFill>
                            <a:schemeClr val="lt1"/>
                          </a:solidFill>
                        </a:rPr>
                        <a:t>13</a:t>
                      </a:r>
                      <a:endParaRPr sz="2100" u="none" strike="noStrike" cap="none"/>
                    </a:p>
                  </a:txBody>
                  <a:tcPr marL="7500" marR="7500" marT="75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chemeClr val="lt1"/>
                      </a:solidFill>
                      <a:prstDash val="solid"/>
                      <a:round/>
                      <a:headEnd type="none" w="sm" len="sm"/>
                      <a:tailEnd type="none" w="sm" len="sm"/>
                    </a:lnB>
                  </a:tcPr>
                </a:tc>
                <a:extLst>
                  <a:ext uri="{0D108BD9-81ED-4DB2-BD59-A6C34878D82A}">
                    <a16:rowId xmlns:a16="http://schemas.microsoft.com/office/drawing/2014/main" val="10000"/>
                  </a:ext>
                </a:extLst>
              </a:tr>
              <a:tr h="435900">
                <a:tc>
                  <a:txBody>
                    <a:bodyPr/>
                    <a:lstStyle/>
                    <a:p>
                      <a:pPr marL="0" marR="0" lvl="0" indent="0" algn="ctr" rtl="0">
                        <a:lnSpc>
                          <a:spcPct val="100000"/>
                        </a:lnSpc>
                        <a:spcBef>
                          <a:spcPts val="0"/>
                        </a:spcBef>
                        <a:spcAft>
                          <a:spcPts val="0"/>
                        </a:spcAft>
                        <a:buClr>
                          <a:srgbClr val="000000"/>
                        </a:buClr>
                        <a:buSzPts val="900"/>
                        <a:buFont typeface="Arial"/>
                        <a:buNone/>
                      </a:pPr>
                      <a:r>
                        <a:rPr lang="en-US" sz="1400" b="0" i="0" u="none" strike="noStrike" cap="none">
                          <a:solidFill>
                            <a:schemeClr val="lt1"/>
                          </a:solidFill>
                          <a:latin typeface="Arial"/>
                          <a:ea typeface="Arial"/>
                          <a:cs typeface="Arial"/>
                          <a:sym typeface="Arial"/>
                        </a:rPr>
                        <a:t>9:</a:t>
                      </a:r>
                      <a:r>
                        <a:rPr lang="en-US" sz="1400" u="none" strike="noStrike" cap="none">
                          <a:solidFill>
                            <a:schemeClr val="lt1"/>
                          </a:solidFill>
                        </a:rPr>
                        <a:t>15</a:t>
                      </a:r>
                      <a:r>
                        <a:rPr lang="en-US" sz="1400" b="0" i="0" u="none" strike="noStrike" cap="none">
                          <a:solidFill>
                            <a:schemeClr val="lt1"/>
                          </a:solidFill>
                          <a:latin typeface="Arial"/>
                          <a:ea typeface="Arial"/>
                          <a:cs typeface="Arial"/>
                          <a:sym typeface="Arial"/>
                        </a:rPr>
                        <a:t> AM</a:t>
                      </a:r>
                      <a:endParaRPr sz="2100" u="none" strike="noStrike" cap="none"/>
                    </a:p>
                  </a:txBody>
                  <a:tcPr marL="7500" marR="7500" marT="75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2100" u="none" strike="noStrike" cap="none"/>
                    </a:p>
                  </a:txBody>
                  <a:tcPr marL="7500" marR="7500" marT="75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2100" u="none" strike="noStrike" cap="none"/>
                    </a:p>
                  </a:txBody>
                  <a:tcPr marL="7500" marR="7500" marT="75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2100" u="none" strike="noStrike" cap="none"/>
                    </a:p>
                  </a:txBody>
                  <a:tcPr marL="7500" marR="7500" marT="75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2100" u="none" strike="noStrike" cap="none"/>
                    </a:p>
                  </a:txBody>
                  <a:tcPr marL="7500" marR="7500" marT="75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2100" u="none" strike="noStrike" cap="none"/>
                    </a:p>
                  </a:txBody>
                  <a:tcPr marL="7500" marR="7500" marT="75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extLst>
                  <a:ext uri="{0D108BD9-81ED-4DB2-BD59-A6C34878D82A}">
                    <a16:rowId xmlns:a16="http://schemas.microsoft.com/office/drawing/2014/main" val="10001"/>
                  </a:ext>
                </a:extLst>
              </a:tr>
              <a:tr h="435900">
                <a:tc>
                  <a:txBody>
                    <a:bodyPr/>
                    <a:lstStyle/>
                    <a:p>
                      <a:pPr marL="0" marR="0" lvl="0" indent="0" algn="ctr" rtl="0">
                        <a:lnSpc>
                          <a:spcPct val="100000"/>
                        </a:lnSpc>
                        <a:spcBef>
                          <a:spcPts val="0"/>
                        </a:spcBef>
                        <a:spcAft>
                          <a:spcPts val="0"/>
                        </a:spcAft>
                        <a:buClr>
                          <a:srgbClr val="000000"/>
                        </a:buClr>
                        <a:buSzPts val="900"/>
                        <a:buFont typeface="Arial"/>
                        <a:buNone/>
                      </a:pPr>
                      <a:r>
                        <a:rPr lang="en-US" sz="1400" u="none" strike="noStrike" cap="none">
                          <a:solidFill>
                            <a:schemeClr val="lt1"/>
                          </a:solidFill>
                        </a:rPr>
                        <a:t>10:00</a:t>
                      </a:r>
                      <a:r>
                        <a:rPr lang="en-US" sz="1400" b="0" i="0" u="none" strike="noStrike" cap="none">
                          <a:solidFill>
                            <a:schemeClr val="lt1"/>
                          </a:solidFill>
                          <a:latin typeface="Arial"/>
                          <a:ea typeface="Arial"/>
                          <a:cs typeface="Arial"/>
                          <a:sym typeface="Arial"/>
                        </a:rPr>
                        <a:t> AM</a:t>
                      </a:r>
                      <a:endParaRPr sz="2100" u="none" strike="noStrike" cap="none"/>
                    </a:p>
                  </a:txBody>
                  <a:tcPr marL="7500" marR="7500" marT="75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endParaRPr sz="1700" b="0" i="1" u="none" strike="noStrike" cap="none">
                        <a:solidFill>
                          <a:srgbClr val="5E5E5E"/>
                        </a:solidFill>
                        <a:latin typeface="Arial"/>
                        <a:ea typeface="Arial"/>
                        <a:cs typeface="Arial"/>
                        <a:sym typeface="Arial"/>
                      </a:endParaRPr>
                    </a:p>
                  </a:txBody>
                  <a:tcPr marL="7500" marR="7500" marT="75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endParaRPr sz="1700" b="0" i="1" u="none" strike="noStrike" cap="none">
                        <a:solidFill>
                          <a:srgbClr val="5E5E5E"/>
                        </a:solidFill>
                        <a:latin typeface="Arial"/>
                        <a:ea typeface="Arial"/>
                        <a:cs typeface="Arial"/>
                        <a:sym typeface="Arial"/>
                      </a:endParaRPr>
                    </a:p>
                  </a:txBody>
                  <a:tcPr marL="7500" marR="7500" marT="75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endParaRPr sz="1700" b="0" i="1" u="none" strike="noStrike" cap="none">
                        <a:solidFill>
                          <a:srgbClr val="5E5E5E"/>
                        </a:solidFill>
                        <a:latin typeface="Arial"/>
                        <a:ea typeface="Arial"/>
                        <a:cs typeface="Arial"/>
                        <a:sym typeface="Arial"/>
                      </a:endParaRPr>
                    </a:p>
                  </a:txBody>
                  <a:tcPr marL="7500" marR="7500" marT="75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endParaRPr sz="1700" b="0" i="1" u="none" strike="noStrike" cap="none">
                        <a:solidFill>
                          <a:srgbClr val="5E5E5E"/>
                        </a:solidFill>
                        <a:latin typeface="Arial"/>
                        <a:ea typeface="Arial"/>
                        <a:cs typeface="Arial"/>
                        <a:sym typeface="Arial"/>
                      </a:endParaRPr>
                    </a:p>
                  </a:txBody>
                  <a:tcPr marL="7500" marR="7500" marT="75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endParaRPr sz="1700" b="0" i="1" u="none" strike="noStrike" cap="none">
                        <a:solidFill>
                          <a:srgbClr val="5E5E5E"/>
                        </a:solidFill>
                        <a:latin typeface="Arial"/>
                        <a:ea typeface="Arial"/>
                        <a:cs typeface="Arial"/>
                        <a:sym typeface="Arial"/>
                      </a:endParaRPr>
                    </a:p>
                  </a:txBody>
                  <a:tcPr marL="7500" marR="7500" marT="75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extLst>
                  <a:ext uri="{0D108BD9-81ED-4DB2-BD59-A6C34878D82A}">
                    <a16:rowId xmlns:a16="http://schemas.microsoft.com/office/drawing/2014/main" val="10002"/>
                  </a:ext>
                </a:extLst>
              </a:tr>
              <a:tr h="435900">
                <a:tc>
                  <a:txBody>
                    <a:bodyPr/>
                    <a:lstStyle/>
                    <a:p>
                      <a:pPr marL="0" marR="0" lvl="0" indent="0" algn="ctr" rtl="0">
                        <a:lnSpc>
                          <a:spcPct val="100000"/>
                        </a:lnSpc>
                        <a:spcBef>
                          <a:spcPts val="0"/>
                        </a:spcBef>
                        <a:spcAft>
                          <a:spcPts val="0"/>
                        </a:spcAft>
                        <a:buClr>
                          <a:srgbClr val="000000"/>
                        </a:buClr>
                        <a:buSzPts val="900"/>
                        <a:buFont typeface="Arial"/>
                        <a:buNone/>
                      </a:pPr>
                      <a:endParaRPr sz="1400" b="0" i="0" u="none" strike="noStrike" cap="none">
                        <a:solidFill>
                          <a:schemeClr val="lt1"/>
                        </a:solidFill>
                        <a:latin typeface="Arial"/>
                        <a:ea typeface="Arial"/>
                        <a:cs typeface="Arial"/>
                        <a:sym typeface="Arial"/>
                      </a:endParaRPr>
                    </a:p>
                  </a:txBody>
                  <a:tcPr marL="7500" marR="7500" marT="75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lt1"/>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400" b="0" i="0" u="none" strike="noStrike" cap="none">
                        <a:solidFill>
                          <a:srgbClr val="A43253"/>
                        </a:solidFill>
                        <a:latin typeface="Verdana"/>
                        <a:ea typeface="Verdana"/>
                        <a:cs typeface="Verdana"/>
                        <a:sym typeface="Verdana"/>
                      </a:endParaRPr>
                    </a:p>
                  </a:txBody>
                  <a:tcPr marL="7500" marR="7500" marT="75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lt1"/>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400" b="0" i="0" u="none" strike="noStrike" cap="none">
                        <a:solidFill>
                          <a:srgbClr val="A43253"/>
                        </a:solidFill>
                        <a:latin typeface="Verdana"/>
                        <a:ea typeface="Verdana"/>
                        <a:cs typeface="Verdana"/>
                        <a:sym typeface="Verdana"/>
                      </a:endParaRPr>
                    </a:p>
                  </a:txBody>
                  <a:tcPr marL="7500" marR="7500" marT="75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lt1"/>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400" b="0" i="0" u="none" strike="noStrike" cap="none">
                        <a:solidFill>
                          <a:srgbClr val="A43253"/>
                        </a:solidFill>
                        <a:latin typeface="Verdana"/>
                        <a:ea typeface="Verdana"/>
                        <a:cs typeface="Verdana"/>
                        <a:sym typeface="Verdana"/>
                      </a:endParaRPr>
                    </a:p>
                  </a:txBody>
                  <a:tcPr marL="7500" marR="7500" marT="75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lt1"/>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400" b="0" i="0" u="none" strike="noStrike" cap="none">
                        <a:solidFill>
                          <a:srgbClr val="A43253"/>
                        </a:solidFill>
                        <a:latin typeface="Verdana"/>
                        <a:ea typeface="Verdana"/>
                        <a:cs typeface="Verdana"/>
                        <a:sym typeface="Verdana"/>
                      </a:endParaRPr>
                    </a:p>
                  </a:txBody>
                  <a:tcPr marL="7500" marR="7500" marT="75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lt1"/>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400" b="0" i="0" u="none" strike="noStrike" cap="none">
                        <a:solidFill>
                          <a:srgbClr val="A43253"/>
                        </a:solidFill>
                        <a:latin typeface="Verdana"/>
                        <a:ea typeface="Verdana"/>
                        <a:cs typeface="Verdana"/>
                        <a:sym typeface="Verdana"/>
                      </a:endParaRPr>
                    </a:p>
                  </a:txBody>
                  <a:tcPr marL="7500" marR="7500" marT="75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lt1"/>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3"/>
                  </a:ext>
                </a:extLst>
              </a:tr>
              <a:tr h="435900">
                <a:tc>
                  <a:txBody>
                    <a:bodyPr/>
                    <a:lstStyle/>
                    <a:p>
                      <a:pPr marL="0" marR="0" lvl="0" indent="0" algn="ctr" rtl="0">
                        <a:lnSpc>
                          <a:spcPct val="100000"/>
                        </a:lnSpc>
                        <a:spcBef>
                          <a:spcPts val="0"/>
                        </a:spcBef>
                        <a:spcAft>
                          <a:spcPts val="0"/>
                        </a:spcAft>
                        <a:buClr>
                          <a:srgbClr val="000000"/>
                        </a:buClr>
                        <a:buSzPts val="900"/>
                        <a:buFont typeface="Arial"/>
                        <a:buNone/>
                      </a:pPr>
                      <a:endParaRPr sz="1400" b="0" i="0" u="none" strike="noStrike" cap="none">
                        <a:solidFill>
                          <a:schemeClr val="lt1"/>
                        </a:solidFill>
                        <a:latin typeface="Arial"/>
                        <a:ea typeface="Arial"/>
                        <a:cs typeface="Arial"/>
                        <a:sym typeface="Arial"/>
                      </a:endParaRPr>
                    </a:p>
                  </a:txBody>
                  <a:tcPr marL="7500" marR="7500" marT="75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400" b="0" i="0" u="none" strike="noStrike" cap="none">
                        <a:solidFill>
                          <a:srgbClr val="A43253"/>
                        </a:solidFill>
                        <a:latin typeface="Verdana"/>
                        <a:ea typeface="Verdana"/>
                        <a:cs typeface="Verdana"/>
                        <a:sym typeface="Verdana"/>
                      </a:endParaRPr>
                    </a:p>
                  </a:txBody>
                  <a:tcPr marL="7500" marR="7500" marT="75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400" b="0" i="0" u="none" strike="noStrike" cap="none">
                        <a:solidFill>
                          <a:srgbClr val="A43253"/>
                        </a:solidFill>
                        <a:latin typeface="Verdana"/>
                        <a:ea typeface="Verdana"/>
                        <a:cs typeface="Verdana"/>
                        <a:sym typeface="Verdana"/>
                      </a:endParaRPr>
                    </a:p>
                  </a:txBody>
                  <a:tcPr marL="7500" marR="7500" marT="75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400" b="0" i="0" u="none" strike="noStrike" cap="none">
                        <a:solidFill>
                          <a:srgbClr val="A43253"/>
                        </a:solidFill>
                        <a:latin typeface="Verdana"/>
                        <a:ea typeface="Verdana"/>
                        <a:cs typeface="Verdana"/>
                        <a:sym typeface="Verdana"/>
                      </a:endParaRPr>
                    </a:p>
                  </a:txBody>
                  <a:tcPr marL="7500" marR="7500" marT="75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400" b="0" i="0" u="none" strike="noStrike" cap="none">
                        <a:solidFill>
                          <a:srgbClr val="A43253"/>
                        </a:solidFill>
                        <a:latin typeface="Verdana"/>
                        <a:ea typeface="Verdana"/>
                        <a:cs typeface="Verdana"/>
                        <a:sym typeface="Verdana"/>
                      </a:endParaRPr>
                    </a:p>
                  </a:txBody>
                  <a:tcPr marL="7500" marR="7500" marT="75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400" b="0" i="0" u="none" strike="noStrike" cap="none">
                        <a:solidFill>
                          <a:srgbClr val="A43253"/>
                        </a:solidFill>
                        <a:latin typeface="Verdana"/>
                        <a:ea typeface="Verdana"/>
                        <a:cs typeface="Verdana"/>
                        <a:sym typeface="Verdana"/>
                      </a:endParaRPr>
                    </a:p>
                  </a:txBody>
                  <a:tcPr marL="7500" marR="7500" marT="75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4"/>
                  </a:ext>
                </a:extLst>
              </a:tr>
              <a:tr h="435900">
                <a:tc>
                  <a:txBody>
                    <a:bodyPr/>
                    <a:lstStyle/>
                    <a:p>
                      <a:pPr marL="0" marR="0" lvl="0" indent="0" algn="ctr" rtl="0">
                        <a:lnSpc>
                          <a:spcPct val="100000"/>
                        </a:lnSpc>
                        <a:spcBef>
                          <a:spcPts val="0"/>
                        </a:spcBef>
                        <a:spcAft>
                          <a:spcPts val="0"/>
                        </a:spcAft>
                        <a:buClr>
                          <a:srgbClr val="000000"/>
                        </a:buClr>
                        <a:buSzPts val="900"/>
                        <a:buFont typeface="Arial"/>
                        <a:buNone/>
                      </a:pPr>
                      <a:r>
                        <a:rPr lang="en-US" sz="1400" b="0" i="0" u="none" strike="noStrike" cap="none">
                          <a:solidFill>
                            <a:schemeClr val="lt1"/>
                          </a:solidFill>
                          <a:latin typeface="Arial"/>
                          <a:ea typeface="Arial"/>
                          <a:cs typeface="Arial"/>
                          <a:sym typeface="Arial"/>
                        </a:rPr>
                        <a:t>11:</a:t>
                      </a:r>
                      <a:r>
                        <a:rPr lang="en-US" sz="1400" u="none" strike="noStrike" cap="none">
                          <a:solidFill>
                            <a:schemeClr val="lt1"/>
                          </a:solidFill>
                        </a:rPr>
                        <a:t>3</a:t>
                      </a:r>
                      <a:r>
                        <a:rPr lang="en-US" sz="1400" b="0" i="0" u="none" strike="noStrike" cap="none">
                          <a:solidFill>
                            <a:schemeClr val="lt1"/>
                          </a:solidFill>
                          <a:latin typeface="Arial"/>
                          <a:ea typeface="Arial"/>
                          <a:cs typeface="Arial"/>
                          <a:sym typeface="Arial"/>
                        </a:rPr>
                        <a:t>0 AM</a:t>
                      </a:r>
                      <a:endParaRPr sz="2100" u="none" strike="noStrike" cap="none"/>
                    </a:p>
                  </a:txBody>
                  <a:tcPr marL="7500" marR="7500" marT="75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400" b="0" i="0" u="none" strike="noStrike" cap="none">
                        <a:solidFill>
                          <a:srgbClr val="A43253"/>
                        </a:solidFill>
                        <a:latin typeface="Verdana"/>
                        <a:ea typeface="Verdana"/>
                        <a:cs typeface="Verdana"/>
                        <a:sym typeface="Verdana"/>
                      </a:endParaRPr>
                    </a:p>
                  </a:txBody>
                  <a:tcPr marL="7500" marR="7500" marT="75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400" b="0" i="0" u="none" strike="noStrike" cap="none">
                        <a:solidFill>
                          <a:srgbClr val="A43253"/>
                        </a:solidFill>
                        <a:latin typeface="Verdana"/>
                        <a:ea typeface="Verdana"/>
                        <a:cs typeface="Verdana"/>
                        <a:sym typeface="Verdana"/>
                      </a:endParaRPr>
                    </a:p>
                  </a:txBody>
                  <a:tcPr marL="7500" marR="7500" marT="75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400" b="0" i="0" u="none" strike="noStrike" cap="none">
                        <a:solidFill>
                          <a:srgbClr val="A43253"/>
                        </a:solidFill>
                        <a:latin typeface="Verdana"/>
                        <a:ea typeface="Verdana"/>
                        <a:cs typeface="Verdana"/>
                        <a:sym typeface="Verdana"/>
                      </a:endParaRPr>
                    </a:p>
                  </a:txBody>
                  <a:tcPr marL="7500" marR="7500" marT="75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400" b="0" i="0" u="none" strike="noStrike" cap="none">
                        <a:solidFill>
                          <a:srgbClr val="A43253"/>
                        </a:solidFill>
                        <a:latin typeface="Verdana"/>
                        <a:ea typeface="Verdana"/>
                        <a:cs typeface="Verdana"/>
                        <a:sym typeface="Verdana"/>
                      </a:endParaRPr>
                    </a:p>
                  </a:txBody>
                  <a:tcPr marL="7500" marR="7500" marT="75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400" b="0" i="0" u="none" strike="noStrike" cap="none">
                        <a:solidFill>
                          <a:srgbClr val="A43253"/>
                        </a:solidFill>
                        <a:latin typeface="Verdana"/>
                        <a:ea typeface="Verdana"/>
                        <a:cs typeface="Verdana"/>
                        <a:sym typeface="Verdana"/>
                      </a:endParaRPr>
                    </a:p>
                  </a:txBody>
                  <a:tcPr marL="7500" marR="7500" marT="75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chemeClr val="lt1"/>
                      </a:solidFill>
                      <a:prstDash val="solid"/>
                      <a:round/>
                      <a:headEnd type="none" w="sm" len="sm"/>
                      <a:tailEnd type="none" w="sm" len="sm"/>
                    </a:lnB>
                  </a:tcPr>
                </a:tc>
                <a:extLst>
                  <a:ext uri="{0D108BD9-81ED-4DB2-BD59-A6C34878D82A}">
                    <a16:rowId xmlns:a16="http://schemas.microsoft.com/office/drawing/2014/main" val="10005"/>
                  </a:ext>
                </a:extLst>
              </a:tr>
              <a:tr h="435900">
                <a:tc>
                  <a:txBody>
                    <a:bodyPr/>
                    <a:lstStyle/>
                    <a:p>
                      <a:pPr marL="0" marR="0" lvl="0" indent="0" algn="ctr" rtl="0">
                        <a:lnSpc>
                          <a:spcPct val="100000"/>
                        </a:lnSpc>
                        <a:spcBef>
                          <a:spcPts val="0"/>
                        </a:spcBef>
                        <a:spcAft>
                          <a:spcPts val="0"/>
                        </a:spcAft>
                        <a:buClr>
                          <a:srgbClr val="000000"/>
                        </a:buClr>
                        <a:buSzPts val="900"/>
                        <a:buFont typeface="Arial"/>
                        <a:buNone/>
                      </a:pPr>
                      <a:endParaRPr sz="1400" b="0" i="0" u="none" strike="noStrike" cap="none">
                        <a:solidFill>
                          <a:schemeClr val="lt1"/>
                        </a:solidFill>
                        <a:latin typeface="Arial"/>
                        <a:ea typeface="Arial"/>
                        <a:cs typeface="Arial"/>
                        <a:sym typeface="Arial"/>
                      </a:endParaRPr>
                    </a:p>
                  </a:txBody>
                  <a:tcPr marL="7500" marR="7500" marT="75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lt1"/>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400" b="0" i="0" u="none" strike="noStrike" cap="none">
                        <a:solidFill>
                          <a:srgbClr val="A43253"/>
                        </a:solidFill>
                        <a:latin typeface="Verdana"/>
                        <a:ea typeface="Verdana"/>
                        <a:cs typeface="Verdana"/>
                        <a:sym typeface="Verdana"/>
                      </a:endParaRPr>
                    </a:p>
                  </a:txBody>
                  <a:tcPr marL="7500" marR="7500" marT="75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lt1"/>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400" b="0" i="0" u="none" strike="noStrike" cap="none">
                        <a:solidFill>
                          <a:srgbClr val="A43253"/>
                        </a:solidFill>
                        <a:latin typeface="Verdana"/>
                        <a:ea typeface="Verdana"/>
                        <a:cs typeface="Verdana"/>
                        <a:sym typeface="Verdana"/>
                      </a:endParaRPr>
                    </a:p>
                  </a:txBody>
                  <a:tcPr marL="7500" marR="7500" marT="75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lt1"/>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400" b="0" i="0" u="none" strike="noStrike" cap="none">
                        <a:solidFill>
                          <a:srgbClr val="A43253"/>
                        </a:solidFill>
                        <a:latin typeface="Verdana"/>
                        <a:ea typeface="Verdana"/>
                        <a:cs typeface="Verdana"/>
                        <a:sym typeface="Verdana"/>
                      </a:endParaRPr>
                    </a:p>
                  </a:txBody>
                  <a:tcPr marL="7500" marR="7500" marT="75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lt1"/>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400" b="0" i="0" u="none" strike="noStrike" cap="none">
                        <a:solidFill>
                          <a:srgbClr val="A43253"/>
                        </a:solidFill>
                        <a:latin typeface="Verdana"/>
                        <a:ea typeface="Verdana"/>
                        <a:cs typeface="Verdana"/>
                        <a:sym typeface="Verdana"/>
                      </a:endParaRPr>
                    </a:p>
                  </a:txBody>
                  <a:tcPr marL="7500" marR="7500" marT="75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lt1"/>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400" b="0" i="0" u="none" strike="noStrike" cap="none">
                        <a:solidFill>
                          <a:srgbClr val="A43253"/>
                        </a:solidFill>
                        <a:latin typeface="Verdana"/>
                        <a:ea typeface="Verdana"/>
                        <a:cs typeface="Verdana"/>
                        <a:sym typeface="Verdana"/>
                      </a:endParaRPr>
                    </a:p>
                  </a:txBody>
                  <a:tcPr marL="7500" marR="7500" marT="75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lt1"/>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6"/>
                  </a:ext>
                </a:extLst>
              </a:tr>
              <a:tr h="435900">
                <a:tc>
                  <a:txBody>
                    <a:bodyPr/>
                    <a:lstStyle/>
                    <a:p>
                      <a:pPr marL="0" marR="0" lvl="0" indent="0" algn="ctr" rtl="0">
                        <a:lnSpc>
                          <a:spcPct val="100000"/>
                        </a:lnSpc>
                        <a:spcBef>
                          <a:spcPts val="0"/>
                        </a:spcBef>
                        <a:spcAft>
                          <a:spcPts val="0"/>
                        </a:spcAft>
                        <a:buClr>
                          <a:srgbClr val="000000"/>
                        </a:buClr>
                        <a:buSzPts val="900"/>
                        <a:buFont typeface="Arial"/>
                        <a:buNone/>
                      </a:pPr>
                      <a:endParaRPr sz="1400" b="0" i="0" u="none" strike="noStrike" cap="none">
                        <a:solidFill>
                          <a:schemeClr val="lt1"/>
                        </a:solidFill>
                        <a:latin typeface="Arial"/>
                        <a:ea typeface="Arial"/>
                        <a:cs typeface="Arial"/>
                        <a:sym typeface="Arial"/>
                      </a:endParaRPr>
                    </a:p>
                  </a:txBody>
                  <a:tcPr marL="7500" marR="7500" marT="75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400" b="0" i="0" u="none" strike="noStrike" cap="none">
                        <a:solidFill>
                          <a:srgbClr val="A43253"/>
                        </a:solidFill>
                        <a:latin typeface="Verdana"/>
                        <a:ea typeface="Verdana"/>
                        <a:cs typeface="Verdana"/>
                        <a:sym typeface="Verdana"/>
                      </a:endParaRPr>
                    </a:p>
                  </a:txBody>
                  <a:tcPr marL="7500" marR="7500" marT="75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400" b="0" i="0" u="none" strike="noStrike" cap="none">
                        <a:solidFill>
                          <a:srgbClr val="A43253"/>
                        </a:solidFill>
                        <a:latin typeface="Verdana"/>
                        <a:ea typeface="Verdana"/>
                        <a:cs typeface="Verdana"/>
                        <a:sym typeface="Verdana"/>
                      </a:endParaRPr>
                    </a:p>
                  </a:txBody>
                  <a:tcPr marL="7500" marR="7500" marT="75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400" b="0" i="0" u="none" strike="noStrike" cap="none">
                        <a:solidFill>
                          <a:srgbClr val="A43253"/>
                        </a:solidFill>
                        <a:latin typeface="Verdana"/>
                        <a:ea typeface="Verdana"/>
                        <a:cs typeface="Verdana"/>
                        <a:sym typeface="Verdana"/>
                      </a:endParaRPr>
                    </a:p>
                  </a:txBody>
                  <a:tcPr marL="7500" marR="7500" marT="75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400" b="0" i="0" u="none" strike="noStrike" cap="none">
                        <a:solidFill>
                          <a:srgbClr val="A43253"/>
                        </a:solidFill>
                        <a:latin typeface="Verdana"/>
                        <a:ea typeface="Verdana"/>
                        <a:cs typeface="Verdana"/>
                        <a:sym typeface="Verdana"/>
                      </a:endParaRPr>
                    </a:p>
                  </a:txBody>
                  <a:tcPr marL="7500" marR="7500" marT="75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400" b="0" i="0" u="none" strike="noStrike" cap="none">
                        <a:solidFill>
                          <a:srgbClr val="A43253"/>
                        </a:solidFill>
                        <a:latin typeface="Verdana"/>
                        <a:ea typeface="Verdana"/>
                        <a:cs typeface="Verdana"/>
                        <a:sym typeface="Verdana"/>
                      </a:endParaRPr>
                    </a:p>
                  </a:txBody>
                  <a:tcPr marL="7500" marR="7500" marT="75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7"/>
                  </a:ext>
                </a:extLst>
              </a:tr>
              <a:tr h="443450">
                <a:tc>
                  <a:txBody>
                    <a:bodyPr/>
                    <a:lstStyle/>
                    <a:p>
                      <a:pPr marL="0" marR="0" lvl="0" indent="0" algn="ctr" rtl="0">
                        <a:lnSpc>
                          <a:spcPct val="100000"/>
                        </a:lnSpc>
                        <a:spcBef>
                          <a:spcPts val="0"/>
                        </a:spcBef>
                        <a:spcAft>
                          <a:spcPts val="0"/>
                        </a:spcAft>
                        <a:buClr>
                          <a:srgbClr val="000000"/>
                        </a:buClr>
                        <a:buSzPts val="900"/>
                        <a:buFont typeface="Arial"/>
                        <a:buNone/>
                      </a:pPr>
                      <a:r>
                        <a:rPr lang="en-US" sz="1400" b="0" i="0" u="none" strike="noStrike" cap="none">
                          <a:solidFill>
                            <a:schemeClr val="lt1"/>
                          </a:solidFill>
                          <a:latin typeface="Arial"/>
                          <a:ea typeface="Arial"/>
                          <a:cs typeface="Arial"/>
                          <a:sym typeface="Arial"/>
                        </a:rPr>
                        <a:t>1:</a:t>
                      </a:r>
                      <a:r>
                        <a:rPr lang="en-US" sz="1400" u="none" strike="noStrike" cap="none">
                          <a:solidFill>
                            <a:schemeClr val="lt1"/>
                          </a:solidFill>
                        </a:rPr>
                        <a:t>0</a:t>
                      </a:r>
                      <a:r>
                        <a:rPr lang="en-US" sz="1400" b="0" i="0" u="none" strike="noStrike" cap="none">
                          <a:solidFill>
                            <a:schemeClr val="lt1"/>
                          </a:solidFill>
                          <a:latin typeface="Arial"/>
                          <a:ea typeface="Arial"/>
                          <a:cs typeface="Arial"/>
                          <a:sym typeface="Arial"/>
                        </a:rPr>
                        <a:t>0 PM</a:t>
                      </a:r>
                      <a:endParaRPr sz="2100" u="none" strike="noStrike" cap="none"/>
                    </a:p>
                  </a:txBody>
                  <a:tcPr marL="7500" marR="7500" marT="75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400" b="0" i="0" u="none" strike="noStrike" cap="none">
                        <a:solidFill>
                          <a:srgbClr val="A43253"/>
                        </a:solidFill>
                        <a:latin typeface="Verdana"/>
                        <a:ea typeface="Verdana"/>
                        <a:cs typeface="Verdana"/>
                        <a:sym typeface="Verdana"/>
                      </a:endParaRPr>
                    </a:p>
                  </a:txBody>
                  <a:tcPr marL="7500" marR="7500" marT="75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400" b="0" i="0" u="none" strike="noStrike" cap="none">
                        <a:solidFill>
                          <a:srgbClr val="A43253"/>
                        </a:solidFill>
                        <a:latin typeface="Verdana"/>
                        <a:ea typeface="Verdana"/>
                        <a:cs typeface="Verdana"/>
                        <a:sym typeface="Verdana"/>
                      </a:endParaRPr>
                    </a:p>
                  </a:txBody>
                  <a:tcPr marL="7500" marR="7500" marT="75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400" b="0" i="0" u="none" strike="noStrike" cap="none">
                        <a:solidFill>
                          <a:srgbClr val="A43253"/>
                        </a:solidFill>
                        <a:latin typeface="Verdana"/>
                        <a:ea typeface="Verdana"/>
                        <a:cs typeface="Verdana"/>
                        <a:sym typeface="Verdana"/>
                      </a:endParaRPr>
                    </a:p>
                  </a:txBody>
                  <a:tcPr marL="7500" marR="7500" marT="75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400" b="0" i="0" u="none" strike="noStrike" cap="none">
                        <a:solidFill>
                          <a:srgbClr val="A43253"/>
                        </a:solidFill>
                        <a:latin typeface="Verdana"/>
                        <a:ea typeface="Verdana"/>
                        <a:cs typeface="Verdana"/>
                        <a:sym typeface="Verdana"/>
                      </a:endParaRPr>
                    </a:p>
                  </a:txBody>
                  <a:tcPr marL="7500" marR="7500" marT="75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400" b="0" i="0" u="none" strike="noStrike" cap="none">
                        <a:solidFill>
                          <a:srgbClr val="A43253"/>
                        </a:solidFill>
                        <a:latin typeface="Verdana"/>
                        <a:ea typeface="Verdana"/>
                        <a:cs typeface="Verdana"/>
                        <a:sym typeface="Verdana"/>
                      </a:endParaRPr>
                    </a:p>
                  </a:txBody>
                  <a:tcPr marL="7500" marR="7500" marT="75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chemeClr val="lt1"/>
                      </a:solidFill>
                      <a:prstDash val="solid"/>
                      <a:round/>
                      <a:headEnd type="none" w="sm" len="sm"/>
                      <a:tailEnd type="none" w="sm" len="sm"/>
                    </a:lnB>
                  </a:tcPr>
                </a:tc>
                <a:extLst>
                  <a:ext uri="{0D108BD9-81ED-4DB2-BD59-A6C34878D82A}">
                    <a16:rowId xmlns:a16="http://schemas.microsoft.com/office/drawing/2014/main" val="10008"/>
                  </a:ext>
                </a:extLst>
              </a:tr>
              <a:tr h="435900">
                <a:tc>
                  <a:txBody>
                    <a:bodyPr/>
                    <a:lstStyle/>
                    <a:p>
                      <a:pPr marL="0" marR="0" lvl="0" indent="0" algn="ctr" rtl="0">
                        <a:lnSpc>
                          <a:spcPct val="100000"/>
                        </a:lnSpc>
                        <a:spcBef>
                          <a:spcPts val="0"/>
                        </a:spcBef>
                        <a:spcAft>
                          <a:spcPts val="0"/>
                        </a:spcAft>
                        <a:buClr>
                          <a:srgbClr val="000000"/>
                        </a:buClr>
                        <a:buSzPts val="900"/>
                        <a:buFont typeface="Arial"/>
                        <a:buNone/>
                      </a:pPr>
                      <a:endParaRPr sz="1400" b="0" i="0" u="none" strike="noStrike" cap="none">
                        <a:solidFill>
                          <a:schemeClr val="lt1"/>
                        </a:solidFill>
                        <a:latin typeface="Arial"/>
                        <a:ea typeface="Arial"/>
                        <a:cs typeface="Arial"/>
                        <a:sym typeface="Arial"/>
                      </a:endParaRPr>
                    </a:p>
                  </a:txBody>
                  <a:tcPr marL="7500" marR="7500" marT="75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lt1"/>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r>
                        <a:rPr lang="en-US" sz="1400" b="0" i="0" u="none" strike="noStrike" cap="none">
                          <a:solidFill>
                            <a:srgbClr val="A43253"/>
                          </a:solidFill>
                          <a:latin typeface="Verdana"/>
                          <a:ea typeface="Verdana"/>
                          <a:cs typeface="Verdana"/>
                          <a:sym typeface="Verdana"/>
                        </a:rPr>
                        <a:t>L</a:t>
                      </a:r>
                      <a:endParaRPr sz="2100" u="none" strike="noStrike" cap="none"/>
                    </a:p>
                  </a:txBody>
                  <a:tcPr marL="7500" marR="7500" marT="75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lt1"/>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r>
                        <a:rPr lang="en-US" sz="1400" b="0" i="0" u="none" strike="noStrike" cap="none">
                          <a:solidFill>
                            <a:srgbClr val="A43253"/>
                          </a:solidFill>
                          <a:latin typeface="Verdana"/>
                          <a:ea typeface="Verdana"/>
                          <a:cs typeface="Verdana"/>
                          <a:sym typeface="Verdana"/>
                        </a:rPr>
                        <a:t>U</a:t>
                      </a:r>
                      <a:endParaRPr sz="2100" u="none" strike="noStrike" cap="none"/>
                    </a:p>
                  </a:txBody>
                  <a:tcPr marL="7500" marR="7500" marT="75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lt1"/>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r>
                        <a:rPr lang="en-US" sz="1400" b="0" i="0" u="none" strike="noStrike" cap="none">
                          <a:solidFill>
                            <a:srgbClr val="A43253"/>
                          </a:solidFill>
                          <a:latin typeface="Verdana"/>
                          <a:ea typeface="Verdana"/>
                          <a:cs typeface="Verdana"/>
                          <a:sym typeface="Verdana"/>
                        </a:rPr>
                        <a:t>N</a:t>
                      </a:r>
                      <a:endParaRPr sz="2100" u="none" strike="noStrike" cap="none"/>
                    </a:p>
                  </a:txBody>
                  <a:tcPr marL="7500" marR="7500" marT="75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lt1"/>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r>
                        <a:rPr lang="en-US" sz="1400" b="0" i="0" u="none" strike="noStrike" cap="none">
                          <a:solidFill>
                            <a:srgbClr val="A43253"/>
                          </a:solidFill>
                          <a:latin typeface="Verdana"/>
                          <a:ea typeface="Verdana"/>
                          <a:cs typeface="Verdana"/>
                          <a:sym typeface="Verdana"/>
                        </a:rPr>
                        <a:t>C</a:t>
                      </a:r>
                      <a:endParaRPr sz="2100" u="none" strike="noStrike" cap="none"/>
                    </a:p>
                  </a:txBody>
                  <a:tcPr marL="7500" marR="7500" marT="75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lt1"/>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r>
                        <a:rPr lang="en-US" sz="1400" b="0" i="0" u="none" strike="noStrike" cap="none">
                          <a:solidFill>
                            <a:srgbClr val="A43253"/>
                          </a:solidFill>
                          <a:latin typeface="Verdana"/>
                          <a:ea typeface="Verdana"/>
                          <a:cs typeface="Verdana"/>
                          <a:sym typeface="Verdana"/>
                        </a:rPr>
                        <a:t>H</a:t>
                      </a:r>
                      <a:endParaRPr sz="2100" u="none" strike="noStrike" cap="none"/>
                    </a:p>
                  </a:txBody>
                  <a:tcPr marL="7500" marR="7500" marT="75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lt1"/>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9"/>
                  </a:ext>
                </a:extLst>
              </a:tr>
              <a:tr h="435900">
                <a:tc>
                  <a:txBody>
                    <a:bodyPr/>
                    <a:lstStyle/>
                    <a:p>
                      <a:pPr marL="0" marR="0" lvl="0" indent="0" algn="ctr" rtl="0">
                        <a:lnSpc>
                          <a:spcPct val="100000"/>
                        </a:lnSpc>
                        <a:spcBef>
                          <a:spcPts val="0"/>
                        </a:spcBef>
                        <a:spcAft>
                          <a:spcPts val="0"/>
                        </a:spcAft>
                        <a:buClr>
                          <a:srgbClr val="000000"/>
                        </a:buClr>
                        <a:buSzPts val="900"/>
                        <a:buFont typeface="Arial"/>
                        <a:buNone/>
                      </a:pPr>
                      <a:r>
                        <a:rPr lang="en-US" sz="1400" u="none" strike="noStrike" cap="none">
                          <a:solidFill>
                            <a:schemeClr val="lt1"/>
                          </a:solidFill>
                        </a:rPr>
                        <a:t>2:0</a:t>
                      </a:r>
                      <a:r>
                        <a:rPr lang="en-US" sz="1400" b="0" i="0" u="none" strike="noStrike" cap="none">
                          <a:solidFill>
                            <a:schemeClr val="lt1"/>
                          </a:solidFill>
                          <a:latin typeface="Arial"/>
                          <a:ea typeface="Arial"/>
                          <a:cs typeface="Arial"/>
                          <a:sym typeface="Arial"/>
                        </a:rPr>
                        <a:t>0 PM</a:t>
                      </a:r>
                      <a:endParaRPr sz="2100" u="none" strike="noStrike" cap="none"/>
                    </a:p>
                  </a:txBody>
                  <a:tcPr marL="7500" marR="7500" marT="75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r>
                        <a:rPr lang="en-US" sz="1400" b="0" i="0" u="none" strike="noStrike" cap="none">
                          <a:solidFill>
                            <a:srgbClr val="A43253"/>
                          </a:solidFill>
                          <a:latin typeface="Verdana"/>
                          <a:ea typeface="Verdana"/>
                          <a:cs typeface="Verdana"/>
                          <a:sym typeface="Verdana"/>
                        </a:rPr>
                        <a:t>L</a:t>
                      </a:r>
                      <a:endParaRPr sz="2100" u="none" strike="noStrike" cap="none"/>
                    </a:p>
                  </a:txBody>
                  <a:tcPr marL="7500" marR="7500" marT="75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r>
                        <a:rPr lang="en-US" sz="1400" b="0" i="0" u="none" strike="noStrike" cap="none">
                          <a:solidFill>
                            <a:srgbClr val="A43253"/>
                          </a:solidFill>
                          <a:latin typeface="Verdana"/>
                          <a:ea typeface="Verdana"/>
                          <a:cs typeface="Verdana"/>
                          <a:sym typeface="Verdana"/>
                        </a:rPr>
                        <a:t>U</a:t>
                      </a:r>
                      <a:endParaRPr sz="2100" u="none" strike="noStrike" cap="none"/>
                    </a:p>
                  </a:txBody>
                  <a:tcPr marL="7500" marR="7500" marT="75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r>
                        <a:rPr lang="en-US" sz="1400" b="0" i="0" u="none" strike="noStrike" cap="none">
                          <a:solidFill>
                            <a:srgbClr val="A43253"/>
                          </a:solidFill>
                          <a:latin typeface="Verdana"/>
                          <a:ea typeface="Verdana"/>
                          <a:cs typeface="Verdana"/>
                          <a:sym typeface="Verdana"/>
                        </a:rPr>
                        <a:t>N</a:t>
                      </a:r>
                      <a:endParaRPr sz="2100" u="none" strike="noStrike" cap="none"/>
                    </a:p>
                  </a:txBody>
                  <a:tcPr marL="7500" marR="7500" marT="75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r>
                        <a:rPr lang="en-US" sz="1400" b="0" i="0" u="none" strike="noStrike" cap="none">
                          <a:solidFill>
                            <a:srgbClr val="A43253"/>
                          </a:solidFill>
                          <a:latin typeface="Verdana"/>
                          <a:ea typeface="Verdana"/>
                          <a:cs typeface="Verdana"/>
                          <a:sym typeface="Verdana"/>
                        </a:rPr>
                        <a:t>C</a:t>
                      </a:r>
                      <a:endParaRPr sz="2100" u="none" strike="noStrike" cap="none"/>
                    </a:p>
                  </a:txBody>
                  <a:tcPr marL="7500" marR="7500" marT="75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r>
                        <a:rPr lang="en-US" sz="1400" b="0" i="0" u="none" strike="noStrike" cap="none">
                          <a:solidFill>
                            <a:srgbClr val="A43253"/>
                          </a:solidFill>
                          <a:latin typeface="Verdana"/>
                          <a:ea typeface="Verdana"/>
                          <a:cs typeface="Verdana"/>
                          <a:sym typeface="Verdana"/>
                        </a:rPr>
                        <a:t>H</a:t>
                      </a:r>
                      <a:endParaRPr sz="2100" u="none" strike="noStrike" cap="none"/>
                    </a:p>
                  </a:txBody>
                  <a:tcPr marL="7500" marR="7500" marT="75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chemeClr val="lt1"/>
                      </a:solidFill>
                      <a:prstDash val="solid"/>
                      <a:round/>
                      <a:headEnd type="none" w="sm" len="sm"/>
                      <a:tailEnd type="none" w="sm" len="sm"/>
                    </a:lnB>
                  </a:tcPr>
                </a:tc>
                <a:extLst>
                  <a:ext uri="{0D108BD9-81ED-4DB2-BD59-A6C34878D82A}">
                    <a16:rowId xmlns:a16="http://schemas.microsoft.com/office/drawing/2014/main" val="10010"/>
                  </a:ext>
                </a:extLst>
              </a:tr>
              <a:tr h="435900">
                <a:tc>
                  <a:txBody>
                    <a:bodyPr/>
                    <a:lstStyle/>
                    <a:p>
                      <a:pPr marL="0" marR="0" lvl="0" indent="0" algn="ctr" rtl="0">
                        <a:lnSpc>
                          <a:spcPct val="100000"/>
                        </a:lnSpc>
                        <a:spcBef>
                          <a:spcPts val="0"/>
                        </a:spcBef>
                        <a:spcAft>
                          <a:spcPts val="0"/>
                        </a:spcAft>
                        <a:buClr>
                          <a:srgbClr val="000000"/>
                        </a:buClr>
                        <a:buSzPts val="900"/>
                        <a:buFont typeface="Arial"/>
                        <a:buNone/>
                      </a:pPr>
                      <a:endParaRPr sz="1400" b="0" i="0" u="none" strike="noStrike" cap="none">
                        <a:solidFill>
                          <a:schemeClr val="lt1"/>
                        </a:solidFill>
                        <a:latin typeface="Arial"/>
                        <a:ea typeface="Arial"/>
                        <a:cs typeface="Arial"/>
                        <a:sym typeface="Arial"/>
                      </a:endParaRPr>
                    </a:p>
                  </a:txBody>
                  <a:tcPr marL="7500" marR="7500" marT="75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lt1"/>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400" b="0" i="0" u="none" strike="noStrike" cap="none">
                        <a:solidFill>
                          <a:srgbClr val="A43253"/>
                        </a:solidFill>
                        <a:latin typeface="Verdana"/>
                        <a:ea typeface="Verdana"/>
                        <a:cs typeface="Verdana"/>
                        <a:sym typeface="Verdana"/>
                      </a:endParaRPr>
                    </a:p>
                  </a:txBody>
                  <a:tcPr marL="7500" marR="7500" marT="75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lt1"/>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400" b="0" i="0" u="none" strike="noStrike" cap="none">
                        <a:solidFill>
                          <a:srgbClr val="A43253"/>
                        </a:solidFill>
                        <a:latin typeface="Verdana"/>
                        <a:ea typeface="Verdana"/>
                        <a:cs typeface="Verdana"/>
                        <a:sym typeface="Verdana"/>
                      </a:endParaRPr>
                    </a:p>
                  </a:txBody>
                  <a:tcPr marL="7500" marR="7500" marT="75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lt1"/>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400" b="0" i="0" u="none" strike="noStrike" cap="none">
                        <a:solidFill>
                          <a:srgbClr val="A43253"/>
                        </a:solidFill>
                        <a:latin typeface="Verdana"/>
                        <a:ea typeface="Verdana"/>
                        <a:cs typeface="Verdana"/>
                        <a:sym typeface="Verdana"/>
                      </a:endParaRPr>
                    </a:p>
                  </a:txBody>
                  <a:tcPr marL="7500" marR="7500" marT="75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lt1"/>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400" b="0" i="0" u="none" strike="noStrike" cap="none">
                        <a:solidFill>
                          <a:srgbClr val="A43253"/>
                        </a:solidFill>
                        <a:latin typeface="Verdana"/>
                        <a:ea typeface="Verdana"/>
                        <a:cs typeface="Verdana"/>
                        <a:sym typeface="Verdana"/>
                      </a:endParaRPr>
                    </a:p>
                  </a:txBody>
                  <a:tcPr marL="7500" marR="7500" marT="75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lt1"/>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400" b="0" i="0" u="none" strike="noStrike" cap="none">
                        <a:solidFill>
                          <a:srgbClr val="A43253"/>
                        </a:solidFill>
                        <a:latin typeface="Verdana"/>
                        <a:ea typeface="Verdana"/>
                        <a:cs typeface="Verdana"/>
                        <a:sym typeface="Verdana"/>
                      </a:endParaRPr>
                    </a:p>
                  </a:txBody>
                  <a:tcPr marL="7500" marR="7500" marT="75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lt1"/>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11"/>
                  </a:ext>
                </a:extLst>
              </a:tr>
              <a:tr h="435900">
                <a:tc>
                  <a:txBody>
                    <a:bodyPr/>
                    <a:lstStyle/>
                    <a:p>
                      <a:pPr marL="0" marR="0" lvl="0" indent="0" algn="ctr" rtl="0">
                        <a:lnSpc>
                          <a:spcPct val="100000"/>
                        </a:lnSpc>
                        <a:spcBef>
                          <a:spcPts val="0"/>
                        </a:spcBef>
                        <a:spcAft>
                          <a:spcPts val="0"/>
                        </a:spcAft>
                        <a:buClr>
                          <a:srgbClr val="000000"/>
                        </a:buClr>
                        <a:buSzPts val="900"/>
                        <a:buFont typeface="Arial"/>
                        <a:buNone/>
                      </a:pPr>
                      <a:endParaRPr sz="1400" b="0" i="0" u="none" strike="noStrike" cap="none">
                        <a:solidFill>
                          <a:schemeClr val="lt1"/>
                        </a:solidFill>
                        <a:latin typeface="Arial"/>
                        <a:ea typeface="Arial"/>
                        <a:cs typeface="Arial"/>
                        <a:sym typeface="Arial"/>
                      </a:endParaRPr>
                    </a:p>
                  </a:txBody>
                  <a:tcPr marL="7500" marR="7500" marT="75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400" b="0" i="0" u="none" strike="noStrike" cap="none">
                        <a:solidFill>
                          <a:srgbClr val="A43253"/>
                        </a:solidFill>
                        <a:latin typeface="Verdana"/>
                        <a:ea typeface="Verdana"/>
                        <a:cs typeface="Verdana"/>
                        <a:sym typeface="Verdana"/>
                      </a:endParaRPr>
                    </a:p>
                  </a:txBody>
                  <a:tcPr marL="7500" marR="7500" marT="75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400" b="0" i="0" u="none" strike="noStrike" cap="none">
                        <a:solidFill>
                          <a:srgbClr val="A43253"/>
                        </a:solidFill>
                        <a:latin typeface="Verdana"/>
                        <a:ea typeface="Verdana"/>
                        <a:cs typeface="Verdana"/>
                        <a:sym typeface="Verdana"/>
                      </a:endParaRPr>
                    </a:p>
                  </a:txBody>
                  <a:tcPr marL="7500" marR="7500" marT="75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400" b="0" i="0" u="none" strike="noStrike" cap="none">
                        <a:solidFill>
                          <a:srgbClr val="A43253"/>
                        </a:solidFill>
                        <a:latin typeface="Verdana"/>
                        <a:ea typeface="Verdana"/>
                        <a:cs typeface="Verdana"/>
                        <a:sym typeface="Verdana"/>
                      </a:endParaRPr>
                    </a:p>
                  </a:txBody>
                  <a:tcPr marL="7500" marR="7500" marT="75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400" b="0" i="0" u="none" strike="noStrike" cap="none">
                        <a:solidFill>
                          <a:srgbClr val="A43253"/>
                        </a:solidFill>
                        <a:latin typeface="Verdana"/>
                        <a:ea typeface="Verdana"/>
                        <a:cs typeface="Verdana"/>
                        <a:sym typeface="Verdana"/>
                      </a:endParaRPr>
                    </a:p>
                  </a:txBody>
                  <a:tcPr marL="7500" marR="7500" marT="75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400" b="0" i="0" u="none" strike="noStrike" cap="none">
                        <a:solidFill>
                          <a:srgbClr val="A43253"/>
                        </a:solidFill>
                        <a:latin typeface="Verdana"/>
                        <a:ea typeface="Verdana"/>
                        <a:cs typeface="Verdana"/>
                        <a:sym typeface="Verdana"/>
                      </a:endParaRPr>
                    </a:p>
                  </a:txBody>
                  <a:tcPr marL="7500" marR="7500" marT="75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12"/>
                  </a:ext>
                </a:extLst>
              </a:tr>
              <a:tr h="435900">
                <a:tc>
                  <a:txBody>
                    <a:bodyPr/>
                    <a:lstStyle/>
                    <a:p>
                      <a:pPr marL="0" marR="0" lvl="0" indent="0" algn="ctr" rtl="0">
                        <a:lnSpc>
                          <a:spcPct val="100000"/>
                        </a:lnSpc>
                        <a:spcBef>
                          <a:spcPts val="0"/>
                        </a:spcBef>
                        <a:spcAft>
                          <a:spcPts val="0"/>
                        </a:spcAft>
                        <a:buClr>
                          <a:srgbClr val="000000"/>
                        </a:buClr>
                        <a:buSzPts val="900"/>
                        <a:buFont typeface="Arial"/>
                        <a:buNone/>
                      </a:pPr>
                      <a:r>
                        <a:rPr lang="en-US" sz="1400" b="0" i="0" u="none" strike="noStrike" cap="none">
                          <a:solidFill>
                            <a:schemeClr val="lt1"/>
                          </a:solidFill>
                          <a:latin typeface="Arial"/>
                          <a:ea typeface="Arial"/>
                          <a:cs typeface="Arial"/>
                          <a:sym typeface="Arial"/>
                        </a:rPr>
                        <a:t>3:</a:t>
                      </a:r>
                      <a:r>
                        <a:rPr lang="en-US" sz="1400" u="none" strike="noStrike" cap="none">
                          <a:solidFill>
                            <a:schemeClr val="lt1"/>
                          </a:solidFill>
                        </a:rPr>
                        <a:t>30</a:t>
                      </a:r>
                      <a:r>
                        <a:rPr lang="en-US" sz="1400" b="0" i="0" u="none" strike="noStrike" cap="none">
                          <a:solidFill>
                            <a:schemeClr val="lt1"/>
                          </a:solidFill>
                          <a:latin typeface="Arial"/>
                          <a:ea typeface="Arial"/>
                          <a:cs typeface="Arial"/>
                          <a:sym typeface="Arial"/>
                        </a:rPr>
                        <a:t> PM</a:t>
                      </a:r>
                      <a:endParaRPr sz="2100" u="none" strike="noStrike" cap="none"/>
                    </a:p>
                  </a:txBody>
                  <a:tcPr marL="7500" marR="7500" marT="75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400" b="0" i="0" u="none" strike="noStrike" cap="none">
                        <a:solidFill>
                          <a:srgbClr val="A43253"/>
                        </a:solidFill>
                        <a:latin typeface="Verdana"/>
                        <a:ea typeface="Verdana"/>
                        <a:cs typeface="Verdana"/>
                        <a:sym typeface="Verdana"/>
                      </a:endParaRPr>
                    </a:p>
                  </a:txBody>
                  <a:tcPr marL="7500" marR="7500" marT="75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400" b="0" i="0" u="none" strike="noStrike" cap="none">
                        <a:solidFill>
                          <a:srgbClr val="A43253"/>
                        </a:solidFill>
                        <a:latin typeface="Verdana"/>
                        <a:ea typeface="Verdana"/>
                        <a:cs typeface="Verdana"/>
                        <a:sym typeface="Verdana"/>
                      </a:endParaRPr>
                    </a:p>
                  </a:txBody>
                  <a:tcPr marL="7500" marR="7500" marT="75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400" b="0" i="0" u="none" strike="noStrike" cap="none">
                        <a:solidFill>
                          <a:srgbClr val="A43253"/>
                        </a:solidFill>
                        <a:latin typeface="Verdana"/>
                        <a:ea typeface="Verdana"/>
                        <a:cs typeface="Verdana"/>
                        <a:sym typeface="Verdana"/>
                      </a:endParaRPr>
                    </a:p>
                  </a:txBody>
                  <a:tcPr marL="7500" marR="7500" marT="75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400" b="0" i="0" u="none" strike="noStrike" cap="none">
                        <a:solidFill>
                          <a:srgbClr val="A43253"/>
                        </a:solidFill>
                        <a:latin typeface="Verdana"/>
                        <a:ea typeface="Verdana"/>
                        <a:cs typeface="Verdana"/>
                        <a:sym typeface="Verdana"/>
                      </a:endParaRPr>
                    </a:p>
                  </a:txBody>
                  <a:tcPr marL="7500" marR="7500" marT="75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400" b="0" i="0" u="none" strike="noStrike" cap="none">
                        <a:solidFill>
                          <a:srgbClr val="A43253"/>
                        </a:solidFill>
                        <a:latin typeface="Verdana"/>
                        <a:ea typeface="Verdana"/>
                        <a:cs typeface="Verdana"/>
                        <a:sym typeface="Verdana"/>
                      </a:endParaRPr>
                    </a:p>
                  </a:txBody>
                  <a:tcPr marL="7500" marR="7500" marT="75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chemeClr val="lt1"/>
                      </a:solidFill>
                      <a:prstDash val="solid"/>
                      <a:round/>
                      <a:headEnd type="none" w="sm" len="sm"/>
                      <a:tailEnd type="none" w="sm" len="sm"/>
                    </a:lnB>
                  </a:tcPr>
                </a:tc>
                <a:extLst>
                  <a:ext uri="{0D108BD9-81ED-4DB2-BD59-A6C34878D82A}">
                    <a16:rowId xmlns:a16="http://schemas.microsoft.com/office/drawing/2014/main" val="10013"/>
                  </a:ext>
                </a:extLst>
              </a:tr>
              <a:tr h="435900">
                <a:tc>
                  <a:txBody>
                    <a:bodyPr/>
                    <a:lstStyle/>
                    <a:p>
                      <a:pPr marL="0" marR="0" lvl="0" indent="0" algn="ctr" rtl="0">
                        <a:lnSpc>
                          <a:spcPct val="100000"/>
                        </a:lnSpc>
                        <a:spcBef>
                          <a:spcPts val="0"/>
                        </a:spcBef>
                        <a:spcAft>
                          <a:spcPts val="0"/>
                        </a:spcAft>
                        <a:buClr>
                          <a:srgbClr val="000000"/>
                        </a:buClr>
                        <a:buSzPts val="900"/>
                        <a:buFont typeface="Arial"/>
                        <a:buNone/>
                      </a:pPr>
                      <a:endParaRPr sz="1400" b="0" i="0" u="none" strike="noStrike" cap="none">
                        <a:solidFill>
                          <a:schemeClr val="lt1"/>
                        </a:solidFill>
                        <a:latin typeface="Arial"/>
                        <a:ea typeface="Arial"/>
                        <a:cs typeface="Arial"/>
                        <a:sym typeface="Arial"/>
                      </a:endParaRPr>
                    </a:p>
                  </a:txBody>
                  <a:tcPr marL="7500" marR="7500" marT="75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lt1"/>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400" b="0" i="0" u="none" strike="noStrike" cap="none">
                        <a:solidFill>
                          <a:srgbClr val="A43253"/>
                        </a:solidFill>
                        <a:latin typeface="Verdana"/>
                        <a:ea typeface="Verdana"/>
                        <a:cs typeface="Verdana"/>
                        <a:sym typeface="Verdana"/>
                      </a:endParaRPr>
                    </a:p>
                  </a:txBody>
                  <a:tcPr marL="7500" marR="7500" marT="75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lt1"/>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400" b="0" i="0" u="none" strike="noStrike" cap="none">
                        <a:solidFill>
                          <a:srgbClr val="A43253"/>
                        </a:solidFill>
                        <a:latin typeface="Verdana"/>
                        <a:ea typeface="Verdana"/>
                        <a:cs typeface="Verdana"/>
                        <a:sym typeface="Verdana"/>
                      </a:endParaRPr>
                    </a:p>
                  </a:txBody>
                  <a:tcPr marL="7500" marR="7500" marT="75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lt1"/>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400" b="0" i="0" u="none" strike="noStrike" cap="none">
                        <a:solidFill>
                          <a:srgbClr val="A43253"/>
                        </a:solidFill>
                        <a:latin typeface="Verdana"/>
                        <a:ea typeface="Verdana"/>
                        <a:cs typeface="Verdana"/>
                        <a:sym typeface="Verdana"/>
                      </a:endParaRPr>
                    </a:p>
                  </a:txBody>
                  <a:tcPr marL="7500" marR="7500" marT="75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lt1"/>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400" b="0" i="0" u="none" strike="noStrike" cap="none">
                        <a:solidFill>
                          <a:srgbClr val="A43253"/>
                        </a:solidFill>
                        <a:latin typeface="Verdana"/>
                        <a:ea typeface="Verdana"/>
                        <a:cs typeface="Verdana"/>
                        <a:sym typeface="Verdana"/>
                      </a:endParaRPr>
                    </a:p>
                  </a:txBody>
                  <a:tcPr marL="7500" marR="7500" marT="75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lt1"/>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400" b="0" i="0" u="none" strike="noStrike" cap="none">
                        <a:solidFill>
                          <a:srgbClr val="A43253"/>
                        </a:solidFill>
                        <a:latin typeface="Verdana"/>
                        <a:ea typeface="Verdana"/>
                        <a:cs typeface="Verdana"/>
                        <a:sym typeface="Verdana"/>
                      </a:endParaRPr>
                    </a:p>
                  </a:txBody>
                  <a:tcPr marL="7500" marR="7500" marT="75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lt1"/>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14"/>
                  </a:ext>
                </a:extLst>
              </a:tr>
              <a:tr h="444000">
                <a:tc>
                  <a:txBody>
                    <a:bodyPr/>
                    <a:lstStyle/>
                    <a:p>
                      <a:pPr marL="0" marR="0" lvl="0" indent="0" algn="ctr" rtl="0">
                        <a:lnSpc>
                          <a:spcPct val="100000"/>
                        </a:lnSpc>
                        <a:spcBef>
                          <a:spcPts val="0"/>
                        </a:spcBef>
                        <a:spcAft>
                          <a:spcPts val="0"/>
                        </a:spcAft>
                        <a:buClr>
                          <a:srgbClr val="000000"/>
                        </a:buClr>
                        <a:buSzPts val="900"/>
                        <a:buFont typeface="Arial"/>
                        <a:buNone/>
                      </a:pPr>
                      <a:endParaRPr sz="1400" b="0" i="0" u="none" strike="noStrike" cap="none">
                        <a:solidFill>
                          <a:schemeClr val="lt1"/>
                        </a:solidFill>
                        <a:latin typeface="Arial"/>
                        <a:ea typeface="Arial"/>
                        <a:cs typeface="Arial"/>
                        <a:sym typeface="Arial"/>
                      </a:endParaRPr>
                    </a:p>
                  </a:txBody>
                  <a:tcPr marL="7500" marR="7500" marT="75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400" b="0" i="0" u="none" strike="noStrike" cap="none">
                        <a:solidFill>
                          <a:srgbClr val="A43253"/>
                        </a:solidFill>
                        <a:latin typeface="Verdana"/>
                        <a:ea typeface="Verdana"/>
                        <a:cs typeface="Verdana"/>
                        <a:sym typeface="Verdana"/>
                      </a:endParaRPr>
                    </a:p>
                  </a:txBody>
                  <a:tcPr marL="7500" marR="7500" marT="75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400" b="0" i="0" u="none" strike="noStrike" cap="none">
                        <a:solidFill>
                          <a:srgbClr val="A43253"/>
                        </a:solidFill>
                        <a:latin typeface="Verdana"/>
                        <a:ea typeface="Verdana"/>
                        <a:cs typeface="Verdana"/>
                        <a:sym typeface="Verdana"/>
                      </a:endParaRPr>
                    </a:p>
                  </a:txBody>
                  <a:tcPr marL="7500" marR="7500" marT="75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400" b="0" i="0" u="none" strike="noStrike" cap="none">
                        <a:solidFill>
                          <a:srgbClr val="A43253"/>
                        </a:solidFill>
                        <a:latin typeface="Verdana"/>
                        <a:ea typeface="Verdana"/>
                        <a:cs typeface="Verdana"/>
                        <a:sym typeface="Verdana"/>
                      </a:endParaRPr>
                    </a:p>
                  </a:txBody>
                  <a:tcPr marL="7500" marR="7500" marT="75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400" b="0" i="0" u="none" strike="noStrike" cap="none">
                        <a:solidFill>
                          <a:srgbClr val="A43253"/>
                        </a:solidFill>
                        <a:latin typeface="Verdana"/>
                        <a:ea typeface="Verdana"/>
                        <a:cs typeface="Verdana"/>
                        <a:sym typeface="Verdana"/>
                      </a:endParaRPr>
                    </a:p>
                  </a:txBody>
                  <a:tcPr marL="7500" marR="7500" marT="75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400" b="0" i="0" u="none" strike="noStrike" cap="none">
                        <a:solidFill>
                          <a:srgbClr val="A43253"/>
                        </a:solidFill>
                        <a:latin typeface="Verdana"/>
                        <a:ea typeface="Verdana"/>
                        <a:cs typeface="Verdana"/>
                        <a:sym typeface="Verdana"/>
                      </a:endParaRPr>
                    </a:p>
                  </a:txBody>
                  <a:tcPr marL="7500" marR="7500" marT="75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15"/>
                  </a:ext>
                </a:extLst>
              </a:tr>
              <a:tr h="435900">
                <a:tc>
                  <a:txBody>
                    <a:bodyPr/>
                    <a:lstStyle/>
                    <a:p>
                      <a:pPr marL="0" marR="0" lvl="0" indent="0" algn="ctr" rtl="0">
                        <a:lnSpc>
                          <a:spcPct val="100000"/>
                        </a:lnSpc>
                        <a:spcBef>
                          <a:spcPts val="0"/>
                        </a:spcBef>
                        <a:spcAft>
                          <a:spcPts val="0"/>
                        </a:spcAft>
                        <a:buClr>
                          <a:srgbClr val="000000"/>
                        </a:buClr>
                        <a:buSzPts val="900"/>
                        <a:buFont typeface="Arial"/>
                        <a:buNone/>
                      </a:pPr>
                      <a:r>
                        <a:rPr lang="en-US" sz="1400" b="0" i="0" u="none" strike="noStrike" cap="none">
                          <a:solidFill>
                            <a:schemeClr val="lt1"/>
                          </a:solidFill>
                          <a:latin typeface="Arial"/>
                          <a:ea typeface="Arial"/>
                          <a:cs typeface="Arial"/>
                          <a:sym typeface="Arial"/>
                        </a:rPr>
                        <a:t>4:</a:t>
                      </a:r>
                      <a:r>
                        <a:rPr lang="en-US" sz="1400" u="none" strike="noStrike" cap="none">
                          <a:solidFill>
                            <a:schemeClr val="lt1"/>
                          </a:solidFill>
                        </a:rPr>
                        <a:t>45</a:t>
                      </a:r>
                      <a:r>
                        <a:rPr lang="en-US" sz="1400" b="0" i="0" u="none" strike="noStrike" cap="none">
                          <a:solidFill>
                            <a:schemeClr val="lt1"/>
                          </a:solidFill>
                          <a:latin typeface="Arial"/>
                          <a:ea typeface="Arial"/>
                          <a:cs typeface="Arial"/>
                          <a:sym typeface="Arial"/>
                        </a:rPr>
                        <a:t> PM</a:t>
                      </a:r>
                      <a:endParaRPr sz="2100" u="none" strike="noStrike" cap="none"/>
                    </a:p>
                  </a:txBody>
                  <a:tcPr marL="7500" marR="7500" marT="75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400" b="0" i="0" u="none" strike="noStrike" cap="none">
                        <a:solidFill>
                          <a:srgbClr val="A43253"/>
                        </a:solidFill>
                        <a:latin typeface="Verdana"/>
                        <a:ea typeface="Verdana"/>
                        <a:cs typeface="Verdana"/>
                        <a:sym typeface="Verdana"/>
                      </a:endParaRPr>
                    </a:p>
                  </a:txBody>
                  <a:tcPr marL="7500" marR="7500" marT="75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400" b="0" i="0" u="none" strike="noStrike" cap="none">
                        <a:solidFill>
                          <a:srgbClr val="A43253"/>
                        </a:solidFill>
                        <a:latin typeface="Verdana"/>
                        <a:ea typeface="Verdana"/>
                        <a:cs typeface="Verdana"/>
                        <a:sym typeface="Verdana"/>
                      </a:endParaRPr>
                    </a:p>
                  </a:txBody>
                  <a:tcPr marL="7500" marR="7500" marT="75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400" b="0" i="0" u="none" strike="noStrike" cap="none">
                        <a:solidFill>
                          <a:srgbClr val="A43253"/>
                        </a:solidFill>
                        <a:latin typeface="Verdana"/>
                        <a:ea typeface="Verdana"/>
                        <a:cs typeface="Verdana"/>
                        <a:sym typeface="Verdana"/>
                      </a:endParaRPr>
                    </a:p>
                  </a:txBody>
                  <a:tcPr marL="7500" marR="7500" marT="75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400" b="0" i="0" u="none" strike="noStrike" cap="none">
                        <a:solidFill>
                          <a:srgbClr val="A43253"/>
                        </a:solidFill>
                        <a:latin typeface="Verdana"/>
                        <a:ea typeface="Verdana"/>
                        <a:cs typeface="Verdana"/>
                        <a:sym typeface="Verdana"/>
                      </a:endParaRPr>
                    </a:p>
                  </a:txBody>
                  <a:tcPr marL="7500" marR="7500" marT="75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400" b="0" i="0" u="none" strike="noStrike" cap="none">
                        <a:solidFill>
                          <a:srgbClr val="A43253"/>
                        </a:solidFill>
                        <a:latin typeface="Verdana"/>
                        <a:ea typeface="Verdana"/>
                        <a:cs typeface="Verdana"/>
                        <a:sym typeface="Verdana"/>
                      </a:endParaRPr>
                    </a:p>
                  </a:txBody>
                  <a:tcPr marL="7500" marR="7500" marT="75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chemeClr val="lt1"/>
                      </a:solidFill>
                      <a:prstDash val="solid"/>
                      <a:round/>
                      <a:headEnd type="none" w="sm" len="sm"/>
                      <a:tailEnd type="none" w="sm" len="sm"/>
                    </a:lnB>
                  </a:tcPr>
                </a:tc>
                <a:extLst>
                  <a:ext uri="{0D108BD9-81ED-4DB2-BD59-A6C34878D82A}">
                    <a16:rowId xmlns:a16="http://schemas.microsoft.com/office/drawing/2014/main" val="10016"/>
                  </a:ext>
                </a:extLst>
              </a:tr>
              <a:tr h="435900">
                <a:tc>
                  <a:txBody>
                    <a:bodyPr/>
                    <a:lstStyle/>
                    <a:p>
                      <a:pPr marL="0" marR="0" lvl="0" indent="0" algn="ctr" rtl="0">
                        <a:lnSpc>
                          <a:spcPct val="100000"/>
                        </a:lnSpc>
                        <a:spcBef>
                          <a:spcPts val="0"/>
                        </a:spcBef>
                        <a:spcAft>
                          <a:spcPts val="0"/>
                        </a:spcAft>
                        <a:buClr>
                          <a:srgbClr val="000000"/>
                        </a:buClr>
                        <a:buSzPts val="900"/>
                        <a:buFont typeface="Arial"/>
                        <a:buNone/>
                      </a:pPr>
                      <a:endParaRPr sz="1400" b="0" i="0" u="none" strike="noStrike" cap="none">
                        <a:solidFill>
                          <a:schemeClr val="lt1"/>
                        </a:solidFill>
                        <a:latin typeface="Arial"/>
                        <a:ea typeface="Arial"/>
                        <a:cs typeface="Arial"/>
                        <a:sym typeface="Arial"/>
                      </a:endParaRPr>
                    </a:p>
                  </a:txBody>
                  <a:tcPr marL="7500" marR="7500" marT="75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lt1"/>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400" b="0" i="0" u="none" strike="noStrike" cap="none">
                        <a:solidFill>
                          <a:srgbClr val="A43253"/>
                        </a:solidFill>
                        <a:latin typeface="Verdana"/>
                        <a:ea typeface="Verdana"/>
                        <a:cs typeface="Verdana"/>
                        <a:sym typeface="Verdana"/>
                      </a:endParaRPr>
                    </a:p>
                  </a:txBody>
                  <a:tcPr marL="7500" marR="7500" marT="75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lt1"/>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400" b="0" i="0" u="none" strike="noStrike" cap="none">
                        <a:solidFill>
                          <a:srgbClr val="A43253"/>
                        </a:solidFill>
                        <a:latin typeface="Verdana"/>
                        <a:ea typeface="Verdana"/>
                        <a:cs typeface="Verdana"/>
                        <a:sym typeface="Verdana"/>
                      </a:endParaRPr>
                    </a:p>
                  </a:txBody>
                  <a:tcPr marL="7500" marR="7500" marT="75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lt1"/>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400" b="0" i="0" u="none" strike="noStrike" cap="none">
                        <a:solidFill>
                          <a:srgbClr val="A43253"/>
                        </a:solidFill>
                        <a:latin typeface="Verdana"/>
                        <a:ea typeface="Verdana"/>
                        <a:cs typeface="Verdana"/>
                        <a:sym typeface="Verdana"/>
                      </a:endParaRPr>
                    </a:p>
                  </a:txBody>
                  <a:tcPr marL="7500" marR="7500" marT="75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lt1"/>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400" b="0" i="0" u="none" strike="noStrike" cap="none">
                        <a:solidFill>
                          <a:srgbClr val="A43253"/>
                        </a:solidFill>
                        <a:latin typeface="Verdana"/>
                        <a:ea typeface="Verdana"/>
                        <a:cs typeface="Verdana"/>
                        <a:sym typeface="Verdana"/>
                      </a:endParaRPr>
                    </a:p>
                  </a:txBody>
                  <a:tcPr marL="7500" marR="7500" marT="75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lt1"/>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400" b="0" i="0" u="none" strike="noStrike" cap="none">
                        <a:solidFill>
                          <a:srgbClr val="A43253"/>
                        </a:solidFill>
                        <a:latin typeface="Verdana"/>
                        <a:ea typeface="Verdana"/>
                        <a:cs typeface="Verdana"/>
                        <a:sym typeface="Verdana"/>
                      </a:endParaRPr>
                    </a:p>
                  </a:txBody>
                  <a:tcPr marL="7500" marR="7500" marT="75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lt1"/>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17"/>
                  </a:ext>
                </a:extLst>
              </a:tr>
              <a:tr h="435900">
                <a:tc>
                  <a:txBody>
                    <a:bodyPr/>
                    <a:lstStyle/>
                    <a:p>
                      <a:pPr marL="0" marR="0" lvl="0" indent="0" algn="ctr" rtl="0">
                        <a:lnSpc>
                          <a:spcPct val="100000"/>
                        </a:lnSpc>
                        <a:spcBef>
                          <a:spcPts val="0"/>
                        </a:spcBef>
                        <a:spcAft>
                          <a:spcPts val="0"/>
                        </a:spcAft>
                        <a:buClr>
                          <a:srgbClr val="000000"/>
                        </a:buClr>
                        <a:buSzPts val="900"/>
                        <a:buFont typeface="Arial"/>
                        <a:buNone/>
                      </a:pPr>
                      <a:r>
                        <a:rPr lang="en-US" sz="1400" b="0" i="0" u="none" strike="noStrike" cap="none">
                          <a:solidFill>
                            <a:schemeClr val="lt1"/>
                          </a:solidFill>
                          <a:latin typeface="Arial"/>
                          <a:ea typeface="Arial"/>
                          <a:cs typeface="Arial"/>
                          <a:sym typeface="Arial"/>
                        </a:rPr>
                        <a:t>5:30 PM</a:t>
                      </a:r>
                      <a:endParaRPr sz="2100" u="none" strike="noStrike" cap="none"/>
                    </a:p>
                  </a:txBody>
                  <a:tcPr marL="7500" marR="7500" marT="75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400" b="0" i="0" u="none" strike="noStrike" cap="none" dirty="0">
                        <a:solidFill>
                          <a:srgbClr val="A43253"/>
                        </a:solidFill>
                        <a:latin typeface="Verdana"/>
                        <a:ea typeface="Verdana"/>
                        <a:cs typeface="Verdana"/>
                        <a:sym typeface="Verdana"/>
                      </a:endParaRPr>
                    </a:p>
                  </a:txBody>
                  <a:tcPr marL="7500" marR="7500" marT="75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400" b="0" i="0" u="none" strike="noStrike" cap="none" dirty="0">
                        <a:solidFill>
                          <a:srgbClr val="A43253"/>
                        </a:solidFill>
                        <a:latin typeface="Verdana"/>
                        <a:ea typeface="Verdana"/>
                        <a:cs typeface="Verdana"/>
                        <a:sym typeface="Verdana"/>
                      </a:endParaRPr>
                    </a:p>
                  </a:txBody>
                  <a:tcPr marL="7500" marR="7500" marT="75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400" b="0" i="0" u="none" strike="noStrike" cap="none">
                        <a:solidFill>
                          <a:srgbClr val="A43253"/>
                        </a:solidFill>
                        <a:latin typeface="Verdana"/>
                        <a:ea typeface="Verdana"/>
                        <a:cs typeface="Verdana"/>
                        <a:sym typeface="Verdana"/>
                      </a:endParaRPr>
                    </a:p>
                  </a:txBody>
                  <a:tcPr marL="7500" marR="7500" marT="75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1400" b="0" i="0" u="none" strike="noStrike" cap="none">
                        <a:solidFill>
                          <a:srgbClr val="A43253"/>
                        </a:solidFill>
                        <a:latin typeface="Verdana"/>
                        <a:ea typeface="Verdana"/>
                        <a:cs typeface="Verdana"/>
                        <a:sym typeface="Verdana"/>
                      </a:endParaRPr>
                    </a:p>
                  </a:txBody>
                  <a:tcPr marL="7500" marR="7500" marT="75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400" b="0" i="0" u="none" strike="noStrike" cap="none" dirty="0">
                        <a:solidFill>
                          <a:srgbClr val="A43253"/>
                        </a:solidFill>
                        <a:latin typeface="Verdana"/>
                        <a:ea typeface="Verdana"/>
                        <a:cs typeface="Verdana"/>
                        <a:sym typeface="Verdana"/>
                      </a:endParaRPr>
                    </a:p>
                  </a:txBody>
                  <a:tcPr marL="7500" marR="7500" marT="75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chemeClr val="lt1"/>
                      </a:solidFill>
                      <a:prstDash val="solid"/>
                      <a:round/>
                      <a:headEnd type="none" w="sm" len="sm"/>
                      <a:tailEnd type="none" w="sm" len="sm"/>
                    </a:lnB>
                  </a:tcPr>
                </a:tc>
                <a:extLst>
                  <a:ext uri="{0D108BD9-81ED-4DB2-BD59-A6C34878D82A}">
                    <a16:rowId xmlns:a16="http://schemas.microsoft.com/office/drawing/2014/main" val="10018"/>
                  </a:ext>
                </a:extLst>
              </a:tr>
            </a:tbl>
          </a:graphicData>
        </a:graphic>
      </p:graphicFrame>
      <p:sp>
        <p:nvSpPr>
          <p:cNvPr id="352" name="Google Shape;352;p11"/>
          <p:cNvSpPr/>
          <p:nvPr/>
        </p:nvSpPr>
        <p:spPr>
          <a:xfrm>
            <a:off x="1432941" y="1328495"/>
            <a:ext cx="16494300" cy="356400"/>
          </a:xfrm>
          <a:prstGeom prst="rect">
            <a:avLst/>
          </a:prstGeom>
          <a:solidFill>
            <a:srgbClr val="003C2E"/>
          </a:solidFill>
          <a:ln>
            <a:noFill/>
          </a:ln>
        </p:spPr>
        <p:txBody>
          <a:bodyPr spcFirstLastPara="1" wrap="square" lIns="137125" tIns="68550" rIns="137125" bIns="68550" anchor="ctr" anchorCtr="0">
            <a:noAutofit/>
          </a:bodyPr>
          <a:lstStyle/>
          <a:p>
            <a:pPr marL="0" marR="0" lvl="0" indent="0" algn="ctr" rtl="0">
              <a:lnSpc>
                <a:spcPct val="100000"/>
              </a:lnSpc>
              <a:spcBef>
                <a:spcPts val="0"/>
              </a:spcBef>
              <a:spcAft>
                <a:spcPts val="0"/>
              </a:spcAft>
              <a:buClr>
                <a:srgbClr val="000000"/>
              </a:buClr>
              <a:buSzPts val="1650"/>
              <a:buFont typeface="Arial"/>
              <a:buNone/>
            </a:pPr>
            <a:r>
              <a:rPr lang="en-US" sz="1650" b="0" i="0" u="none" strike="noStrike" cap="none">
                <a:solidFill>
                  <a:srgbClr val="FFFFFF"/>
                </a:solidFill>
                <a:latin typeface="Arial"/>
                <a:ea typeface="Arial"/>
                <a:cs typeface="Arial"/>
                <a:sym typeface="Arial"/>
              </a:rPr>
              <a:t> Preparing for the day</a:t>
            </a:r>
            <a:endParaRPr sz="1650" b="0" i="0" u="none" strike="noStrike" cap="none">
              <a:solidFill>
                <a:srgbClr val="FFFFFF"/>
              </a:solidFill>
              <a:latin typeface="Arial"/>
              <a:ea typeface="Arial"/>
              <a:cs typeface="Arial"/>
              <a:sym typeface="Arial"/>
            </a:endParaRPr>
          </a:p>
        </p:txBody>
      </p:sp>
      <p:sp>
        <p:nvSpPr>
          <p:cNvPr id="353" name="Google Shape;353;p11"/>
          <p:cNvSpPr/>
          <p:nvPr/>
        </p:nvSpPr>
        <p:spPr>
          <a:xfrm>
            <a:off x="1432940" y="4400783"/>
            <a:ext cx="16502400" cy="776700"/>
          </a:xfrm>
          <a:prstGeom prst="rect">
            <a:avLst/>
          </a:prstGeom>
          <a:solidFill>
            <a:srgbClr val="13245D"/>
          </a:solidFill>
          <a:ln>
            <a:noFill/>
          </a:ln>
        </p:spPr>
        <p:txBody>
          <a:bodyPr spcFirstLastPara="1" wrap="square" lIns="137125" tIns="68550" rIns="137125" bIns="68550" anchor="ctr" anchorCtr="0">
            <a:noAutofit/>
          </a:bodyPr>
          <a:lstStyle/>
          <a:p>
            <a:pPr marL="0" marR="0" lvl="0" indent="0" algn="ctr" rtl="0">
              <a:lnSpc>
                <a:spcPct val="100000"/>
              </a:lnSpc>
              <a:spcBef>
                <a:spcPts val="0"/>
              </a:spcBef>
              <a:spcAft>
                <a:spcPts val="0"/>
              </a:spcAft>
              <a:buClr>
                <a:srgbClr val="000000"/>
              </a:buClr>
              <a:buSzPts val="5250"/>
              <a:buFont typeface="Arial"/>
              <a:buNone/>
            </a:pPr>
            <a:r>
              <a:rPr lang="en-US" sz="5250" b="0" i="0" u="none" strike="noStrike" cap="none" dirty="0">
                <a:solidFill>
                  <a:srgbClr val="FFFFFF"/>
                </a:solidFill>
                <a:latin typeface="Arial"/>
                <a:ea typeface="Arial"/>
                <a:cs typeface="Arial"/>
                <a:sym typeface="Arial"/>
              </a:rPr>
              <a:t>LUNCH</a:t>
            </a:r>
            <a:endParaRPr sz="2100" b="0" i="0" u="none" strike="noStrike" cap="none" dirty="0">
              <a:solidFill>
                <a:srgbClr val="000000"/>
              </a:solidFill>
              <a:latin typeface="Arial"/>
              <a:ea typeface="Arial"/>
              <a:cs typeface="Arial"/>
              <a:sym typeface="Arial"/>
            </a:endParaRPr>
          </a:p>
        </p:txBody>
      </p:sp>
      <p:sp>
        <p:nvSpPr>
          <p:cNvPr id="354" name="Google Shape;354;p11"/>
          <p:cNvSpPr/>
          <p:nvPr/>
        </p:nvSpPr>
        <p:spPr>
          <a:xfrm>
            <a:off x="1429776" y="1765745"/>
            <a:ext cx="3240000" cy="2554200"/>
          </a:xfrm>
          <a:prstGeom prst="rect">
            <a:avLst/>
          </a:prstGeom>
          <a:solidFill>
            <a:srgbClr val="019875"/>
          </a:solidFill>
          <a:ln>
            <a:noFill/>
          </a:ln>
        </p:spPr>
        <p:txBody>
          <a:bodyPr spcFirstLastPara="1" wrap="square" lIns="137125" tIns="68550" rIns="137125" bIns="68550" anchor="ctr" anchorCtr="0">
            <a:noAutofit/>
          </a:bodyPr>
          <a:lstStyle/>
          <a:p>
            <a:pPr marL="0" marR="0" lvl="0" indent="0" algn="ctr" rtl="0">
              <a:lnSpc>
                <a:spcPct val="100000"/>
              </a:lnSpc>
              <a:spcBef>
                <a:spcPts val="0"/>
              </a:spcBef>
              <a:spcAft>
                <a:spcPts val="0"/>
              </a:spcAft>
              <a:buClr>
                <a:srgbClr val="000000"/>
              </a:buClr>
              <a:buSzPts val="1650"/>
              <a:buFont typeface="Arial"/>
              <a:buNone/>
            </a:pPr>
            <a:r>
              <a:rPr lang="en-US" sz="1650" b="0" i="0" u="none" strike="noStrike" cap="none">
                <a:solidFill>
                  <a:srgbClr val="FFFFFF"/>
                </a:solidFill>
                <a:latin typeface="Arial"/>
                <a:ea typeface="Arial"/>
                <a:cs typeface="Arial"/>
                <a:sym typeface="Arial"/>
              </a:rPr>
              <a:t>Breaking the ice</a:t>
            </a:r>
            <a:endParaRPr sz="21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50"/>
              <a:buFont typeface="Arial"/>
              <a:buNone/>
            </a:pPr>
            <a:endParaRPr sz="1650" b="0" i="0" u="none" strike="noStrike" cap="none">
              <a:solidFill>
                <a:srgbClr val="FFFFFF"/>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50"/>
              <a:buFont typeface="Arial"/>
              <a:buNone/>
            </a:pPr>
            <a:endParaRPr sz="1650" b="0" i="0" u="none" strike="noStrike" cap="none">
              <a:solidFill>
                <a:srgbClr val="FFFFFF"/>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50"/>
              <a:buFont typeface="Arial"/>
              <a:buNone/>
            </a:pPr>
            <a:r>
              <a:rPr lang="en-US" sz="1650" b="0" i="0" u="none" strike="noStrike" cap="none">
                <a:solidFill>
                  <a:srgbClr val="FFFFFF"/>
                </a:solidFill>
                <a:latin typeface="Arial"/>
                <a:ea typeface="Arial"/>
                <a:cs typeface="Arial"/>
                <a:sym typeface="Arial"/>
              </a:rPr>
              <a:t>WALID EL CHEIKH</a:t>
            </a:r>
            <a:endParaRPr sz="2100" b="0" i="0" u="none" strike="noStrike" cap="none">
              <a:solidFill>
                <a:srgbClr val="000000"/>
              </a:solidFill>
              <a:latin typeface="Arial"/>
              <a:ea typeface="Arial"/>
              <a:cs typeface="Arial"/>
              <a:sym typeface="Arial"/>
            </a:endParaRPr>
          </a:p>
        </p:txBody>
      </p:sp>
      <p:sp>
        <p:nvSpPr>
          <p:cNvPr id="355" name="Google Shape;355;p11"/>
          <p:cNvSpPr/>
          <p:nvPr/>
        </p:nvSpPr>
        <p:spPr>
          <a:xfrm>
            <a:off x="1432940" y="6568692"/>
            <a:ext cx="3240000" cy="1243500"/>
          </a:xfrm>
          <a:prstGeom prst="rect">
            <a:avLst/>
          </a:prstGeom>
          <a:solidFill>
            <a:srgbClr val="019875"/>
          </a:solidFill>
          <a:ln>
            <a:noFill/>
          </a:ln>
        </p:spPr>
        <p:txBody>
          <a:bodyPr spcFirstLastPara="1" wrap="square" lIns="137125" tIns="68550" rIns="137125" bIns="68550" anchor="ctr" anchorCtr="0">
            <a:noAutofit/>
          </a:bodyPr>
          <a:lstStyle/>
          <a:p>
            <a:pPr marL="0" marR="0" lvl="0" indent="0" algn="ctr" rtl="0">
              <a:lnSpc>
                <a:spcPct val="100000"/>
              </a:lnSpc>
              <a:spcBef>
                <a:spcPts val="0"/>
              </a:spcBef>
              <a:spcAft>
                <a:spcPts val="0"/>
              </a:spcAft>
              <a:buClr>
                <a:srgbClr val="000000"/>
              </a:buClr>
              <a:buSzPts val="1650"/>
              <a:buFont typeface="Arial"/>
              <a:buNone/>
            </a:pPr>
            <a:endParaRPr sz="1650" b="0" i="0" u="none" strike="noStrike" cap="none">
              <a:solidFill>
                <a:srgbClr val="FFFFFF"/>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50"/>
              <a:buFont typeface="Arial"/>
              <a:buNone/>
            </a:pPr>
            <a:r>
              <a:rPr lang="en-US" sz="1650" b="0" i="0" u="none" strike="noStrike" cap="none">
                <a:solidFill>
                  <a:srgbClr val="FFFFFF"/>
                </a:solidFill>
                <a:latin typeface="Arial"/>
                <a:ea typeface="Arial"/>
                <a:cs typeface="Arial"/>
                <a:sym typeface="Arial"/>
              </a:rPr>
              <a:t>Realizing the potential of the youth (intro to MIMIR)</a:t>
            </a:r>
            <a:endParaRPr sz="1650" b="0" i="0" u="none" strike="noStrike" cap="none">
              <a:solidFill>
                <a:srgbClr val="FFFFFF"/>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750"/>
              <a:buFont typeface="Arial"/>
              <a:buNone/>
            </a:pPr>
            <a:endParaRPr sz="750" b="0" i="0" u="none" strike="noStrike" cap="none">
              <a:solidFill>
                <a:srgbClr val="FFFFFF"/>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50"/>
              <a:buFont typeface="Arial"/>
              <a:buNone/>
            </a:pPr>
            <a:r>
              <a:rPr lang="en-US" sz="1650" b="0" i="0" u="none" strike="noStrike" cap="none">
                <a:solidFill>
                  <a:srgbClr val="FFFFFF"/>
                </a:solidFill>
                <a:latin typeface="Arial"/>
                <a:ea typeface="Arial"/>
                <a:cs typeface="Arial"/>
                <a:sym typeface="Arial"/>
              </a:rPr>
              <a:t>GHITA WALLIN</a:t>
            </a:r>
            <a:endParaRPr sz="2100" b="0" i="0" u="none" strike="noStrike" cap="none">
              <a:solidFill>
                <a:srgbClr val="000000"/>
              </a:solidFill>
              <a:latin typeface="Arial"/>
              <a:ea typeface="Arial"/>
              <a:cs typeface="Arial"/>
              <a:sym typeface="Arial"/>
            </a:endParaRPr>
          </a:p>
        </p:txBody>
      </p:sp>
      <p:sp>
        <p:nvSpPr>
          <p:cNvPr id="356" name="Google Shape;356;p11"/>
          <p:cNvSpPr/>
          <p:nvPr/>
        </p:nvSpPr>
        <p:spPr>
          <a:xfrm>
            <a:off x="11353787" y="6568692"/>
            <a:ext cx="3240000" cy="1243500"/>
          </a:xfrm>
          <a:prstGeom prst="rect">
            <a:avLst/>
          </a:prstGeom>
          <a:solidFill>
            <a:srgbClr val="019875"/>
          </a:solidFill>
          <a:ln>
            <a:noFill/>
          </a:ln>
        </p:spPr>
        <p:txBody>
          <a:bodyPr spcFirstLastPara="1" wrap="square" lIns="137125" tIns="68550" rIns="137125" bIns="6855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FFFFFF"/>
                </a:solidFill>
                <a:latin typeface="Arial"/>
                <a:ea typeface="Arial"/>
                <a:cs typeface="Arial"/>
                <a:sym typeface="Arial"/>
              </a:rPr>
              <a:t>Delta labs + scientists</a:t>
            </a:r>
            <a:endParaRPr sz="1800" b="0" i="0" u="none" strike="noStrike" cap="none">
              <a:solidFill>
                <a:srgbClr val="FFFFFF"/>
              </a:solidFill>
              <a:latin typeface="Arial"/>
              <a:ea typeface="Arial"/>
              <a:cs typeface="Arial"/>
              <a:sym typeface="Arial"/>
            </a:endParaRPr>
          </a:p>
        </p:txBody>
      </p:sp>
      <p:sp>
        <p:nvSpPr>
          <p:cNvPr id="357" name="Google Shape;357;p11"/>
          <p:cNvSpPr/>
          <p:nvPr/>
        </p:nvSpPr>
        <p:spPr>
          <a:xfrm>
            <a:off x="8038763" y="5251047"/>
            <a:ext cx="3240000" cy="3399900"/>
          </a:xfrm>
          <a:prstGeom prst="rect">
            <a:avLst/>
          </a:prstGeom>
          <a:solidFill>
            <a:srgbClr val="019875"/>
          </a:solidFill>
          <a:ln>
            <a:noFill/>
          </a:ln>
        </p:spPr>
        <p:txBody>
          <a:bodyPr spcFirstLastPara="1" wrap="square" lIns="137125" tIns="68550" rIns="137125" bIns="68550" anchor="ctr" anchorCtr="0">
            <a:noAutofit/>
          </a:bodyPr>
          <a:lstStyle/>
          <a:p>
            <a:pPr marL="0" marR="0" lvl="0" indent="0" algn="ctr" rtl="0">
              <a:lnSpc>
                <a:spcPct val="100000"/>
              </a:lnSpc>
              <a:spcBef>
                <a:spcPts val="0"/>
              </a:spcBef>
              <a:spcAft>
                <a:spcPts val="0"/>
              </a:spcAft>
              <a:buClr>
                <a:srgbClr val="000000"/>
              </a:buClr>
              <a:buSzPts val="1650"/>
              <a:buFont typeface="Arial"/>
              <a:buNone/>
            </a:pPr>
            <a:r>
              <a:rPr lang="en-US" sz="1650" b="0" i="0" u="none" strike="noStrike" cap="none">
                <a:solidFill>
                  <a:srgbClr val="FFFFFF"/>
                </a:solidFill>
                <a:latin typeface="Arial"/>
                <a:ea typeface="Arial"/>
                <a:cs typeface="Arial"/>
                <a:sym typeface="Arial"/>
              </a:rPr>
              <a:t>TIIVIK DEMODAY</a:t>
            </a:r>
            <a:endParaRPr sz="21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50"/>
              <a:buFont typeface="Arial"/>
              <a:buNone/>
            </a:pPr>
            <a:endParaRPr sz="1650" b="0" i="1" u="none" strike="noStrike" cap="none">
              <a:solidFill>
                <a:srgbClr val="FFFFFF"/>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100"/>
              <a:buFont typeface="Arial"/>
              <a:buNone/>
            </a:pPr>
            <a:endParaRPr sz="2100" b="0" i="0" u="none" strike="noStrike" cap="none">
              <a:solidFill>
                <a:srgbClr val="000000"/>
              </a:solidFill>
              <a:latin typeface="Arial"/>
              <a:ea typeface="Arial"/>
              <a:cs typeface="Arial"/>
              <a:sym typeface="Arial"/>
            </a:endParaRPr>
          </a:p>
        </p:txBody>
      </p:sp>
      <p:sp>
        <p:nvSpPr>
          <p:cNvPr id="358" name="Google Shape;358;p11"/>
          <p:cNvSpPr/>
          <p:nvPr/>
        </p:nvSpPr>
        <p:spPr>
          <a:xfrm>
            <a:off x="14686704" y="1761375"/>
            <a:ext cx="3240000" cy="1243500"/>
          </a:xfrm>
          <a:prstGeom prst="rect">
            <a:avLst/>
          </a:prstGeom>
          <a:solidFill>
            <a:srgbClr val="019875"/>
          </a:solidFill>
          <a:ln>
            <a:noFill/>
          </a:ln>
        </p:spPr>
        <p:txBody>
          <a:bodyPr spcFirstLastPara="1" wrap="square" lIns="137125" tIns="68550" rIns="137125" bIns="68550" anchor="ctr" anchorCtr="0">
            <a:noAutofit/>
          </a:bodyPr>
          <a:lstStyle/>
          <a:p>
            <a:pPr marL="0" marR="0" lvl="0" indent="0" algn="ctr" rtl="0">
              <a:lnSpc>
                <a:spcPct val="100000"/>
              </a:lnSpc>
              <a:spcBef>
                <a:spcPts val="0"/>
              </a:spcBef>
              <a:spcAft>
                <a:spcPts val="0"/>
              </a:spcAft>
              <a:buClr>
                <a:srgbClr val="000000"/>
              </a:buClr>
              <a:buSzPts val="1650"/>
              <a:buFont typeface="Arial"/>
              <a:buNone/>
            </a:pPr>
            <a:r>
              <a:rPr lang="en-US" sz="1650" b="0" i="0" u="none" strike="noStrike" cap="none">
                <a:solidFill>
                  <a:srgbClr val="FFFFFF"/>
                </a:solidFill>
                <a:latin typeface="Arial"/>
                <a:ea typeface="Arial"/>
                <a:cs typeface="Arial"/>
                <a:sym typeface="Arial"/>
              </a:rPr>
              <a:t>Deep Tech Ecosystem &amp; Supporting EU Networks</a:t>
            </a:r>
            <a:endParaRPr sz="21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50"/>
              <a:buFont typeface="Arial"/>
              <a:buNone/>
            </a:pPr>
            <a:endParaRPr sz="1650" b="0" i="0" u="none" strike="noStrike" cap="none">
              <a:solidFill>
                <a:srgbClr val="FFFFFF"/>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50"/>
              <a:buFont typeface="Arial"/>
              <a:buNone/>
            </a:pPr>
            <a:r>
              <a:rPr lang="en-US" sz="1650" b="0" i="0" u="none" strike="noStrike" cap="none">
                <a:solidFill>
                  <a:srgbClr val="FFFFFF"/>
                </a:solidFill>
                <a:latin typeface="Arial"/>
                <a:ea typeface="Arial"/>
                <a:cs typeface="Arial"/>
                <a:sym typeface="Arial"/>
              </a:rPr>
              <a:t>SVEN PARKEL</a:t>
            </a:r>
            <a:endParaRPr sz="2100" b="0" i="0" u="none" strike="noStrike" cap="none">
              <a:solidFill>
                <a:srgbClr val="000000"/>
              </a:solidFill>
              <a:latin typeface="Arial"/>
              <a:ea typeface="Arial"/>
              <a:cs typeface="Arial"/>
              <a:sym typeface="Arial"/>
            </a:endParaRPr>
          </a:p>
        </p:txBody>
      </p:sp>
      <p:sp>
        <p:nvSpPr>
          <p:cNvPr id="359" name="Google Shape;359;p11"/>
          <p:cNvSpPr/>
          <p:nvPr/>
        </p:nvSpPr>
        <p:spPr>
          <a:xfrm>
            <a:off x="14686704" y="6568692"/>
            <a:ext cx="3240000" cy="1243500"/>
          </a:xfrm>
          <a:prstGeom prst="rect">
            <a:avLst/>
          </a:prstGeom>
          <a:solidFill>
            <a:srgbClr val="019875"/>
          </a:solidFill>
          <a:ln>
            <a:noFill/>
          </a:ln>
        </p:spPr>
        <p:txBody>
          <a:bodyPr spcFirstLastPara="1" wrap="square" lIns="137125" tIns="68550" rIns="137125" bIns="68550" anchor="ctr" anchorCtr="0">
            <a:noAutofit/>
          </a:bodyPr>
          <a:lstStyle/>
          <a:p>
            <a:pPr marL="0" marR="0" lvl="0" indent="0" algn="ctr" rtl="0">
              <a:lnSpc>
                <a:spcPct val="100000"/>
              </a:lnSpc>
              <a:spcBef>
                <a:spcPts val="0"/>
              </a:spcBef>
              <a:spcAft>
                <a:spcPts val="0"/>
              </a:spcAft>
              <a:buClr>
                <a:srgbClr val="000000"/>
              </a:buClr>
              <a:buSzPts val="1650"/>
              <a:buFont typeface="Arial"/>
              <a:buNone/>
            </a:pPr>
            <a:r>
              <a:rPr lang="en-US" sz="1650" b="0" i="0" u="none" strike="noStrike" cap="none">
                <a:solidFill>
                  <a:srgbClr val="FFFFFF"/>
                </a:solidFill>
                <a:latin typeface="Arial"/>
                <a:ea typeface="Arial"/>
                <a:cs typeface="Arial"/>
                <a:sym typeface="Arial"/>
              </a:rPr>
              <a:t>Marketing the Future: How to sell an Invisible Product</a:t>
            </a:r>
            <a:endParaRPr sz="21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50"/>
              <a:buFont typeface="Arial"/>
              <a:buNone/>
            </a:pPr>
            <a:endParaRPr sz="1650" b="0" i="0" u="none" strike="noStrike" cap="none">
              <a:solidFill>
                <a:srgbClr val="FFFFFF"/>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50"/>
              <a:buFont typeface="Arial"/>
              <a:buNone/>
            </a:pPr>
            <a:r>
              <a:rPr lang="en-US" sz="1650" b="0" i="0" u="none" strike="noStrike" cap="none">
                <a:solidFill>
                  <a:srgbClr val="FFFFFF"/>
                </a:solidFill>
                <a:latin typeface="Arial"/>
                <a:ea typeface="Arial"/>
                <a:cs typeface="Arial"/>
                <a:sym typeface="Arial"/>
              </a:rPr>
              <a:t>KARL-GUSTAV TAMBERG</a:t>
            </a:r>
            <a:endParaRPr sz="2100" b="0" i="0" u="none" strike="noStrike" cap="none">
              <a:solidFill>
                <a:srgbClr val="000000"/>
              </a:solidFill>
              <a:latin typeface="Arial"/>
              <a:ea typeface="Arial"/>
              <a:cs typeface="Arial"/>
              <a:sym typeface="Arial"/>
            </a:endParaRPr>
          </a:p>
        </p:txBody>
      </p:sp>
      <p:sp>
        <p:nvSpPr>
          <p:cNvPr id="360" name="Google Shape;360;p11"/>
          <p:cNvSpPr/>
          <p:nvPr/>
        </p:nvSpPr>
        <p:spPr>
          <a:xfrm>
            <a:off x="8038776" y="1761375"/>
            <a:ext cx="3240000" cy="1243500"/>
          </a:xfrm>
          <a:prstGeom prst="rect">
            <a:avLst/>
          </a:prstGeom>
          <a:solidFill>
            <a:srgbClr val="019875"/>
          </a:solidFill>
          <a:ln>
            <a:noFill/>
          </a:ln>
        </p:spPr>
        <p:txBody>
          <a:bodyPr spcFirstLastPara="1" wrap="square" lIns="137125" tIns="68550" rIns="137125" bIns="68550" anchor="ctr" anchorCtr="0">
            <a:noAutofit/>
          </a:bodyPr>
          <a:lstStyle/>
          <a:p>
            <a:pPr marL="0" marR="0" lvl="0" indent="0" algn="ctr" rtl="0">
              <a:lnSpc>
                <a:spcPct val="100000"/>
              </a:lnSpc>
              <a:spcBef>
                <a:spcPts val="0"/>
              </a:spcBef>
              <a:spcAft>
                <a:spcPts val="0"/>
              </a:spcAft>
              <a:buClr>
                <a:srgbClr val="000000"/>
              </a:buClr>
              <a:buSzPts val="1650"/>
              <a:buFont typeface="Arial"/>
              <a:buNone/>
            </a:pPr>
            <a:r>
              <a:rPr lang="en-US" sz="1650" b="0" i="0" u="none" strike="noStrike" cap="none">
                <a:solidFill>
                  <a:srgbClr val="FFFFFF"/>
                </a:solidFill>
                <a:latin typeface="Arial"/>
                <a:ea typeface="Arial"/>
                <a:cs typeface="Arial"/>
                <a:sym typeface="Arial"/>
              </a:rPr>
              <a:t>Avoiding the Unnecessary Legal Challenges</a:t>
            </a:r>
            <a:endParaRPr sz="21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50"/>
              <a:buFont typeface="Arial"/>
              <a:buNone/>
            </a:pPr>
            <a:endParaRPr sz="1650" b="0" i="0" u="none" strike="noStrike" cap="none">
              <a:solidFill>
                <a:srgbClr val="FFFFFF"/>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50"/>
              <a:buFont typeface="Arial"/>
              <a:buNone/>
            </a:pPr>
            <a:r>
              <a:rPr lang="en-US" sz="1650" b="0" i="0" u="none" strike="noStrike" cap="none">
                <a:solidFill>
                  <a:srgbClr val="FFFFFF"/>
                </a:solidFill>
                <a:latin typeface="Arial"/>
                <a:ea typeface="Arial"/>
                <a:cs typeface="Arial"/>
                <a:sym typeface="Arial"/>
              </a:rPr>
              <a:t>SANDER KÄRSON</a:t>
            </a:r>
            <a:endParaRPr sz="2100" b="0" i="0" u="none" strike="noStrike" cap="none">
              <a:solidFill>
                <a:srgbClr val="000000"/>
              </a:solidFill>
              <a:latin typeface="Arial"/>
              <a:ea typeface="Arial"/>
              <a:cs typeface="Arial"/>
              <a:sym typeface="Arial"/>
            </a:endParaRPr>
          </a:p>
        </p:txBody>
      </p:sp>
      <p:sp>
        <p:nvSpPr>
          <p:cNvPr id="361" name="Google Shape;361;p11"/>
          <p:cNvSpPr/>
          <p:nvPr/>
        </p:nvSpPr>
        <p:spPr>
          <a:xfrm>
            <a:off x="1432940" y="5251050"/>
            <a:ext cx="3240000" cy="1243500"/>
          </a:xfrm>
          <a:prstGeom prst="rect">
            <a:avLst/>
          </a:prstGeom>
          <a:solidFill>
            <a:srgbClr val="019875"/>
          </a:solidFill>
          <a:ln>
            <a:noFill/>
          </a:ln>
        </p:spPr>
        <p:txBody>
          <a:bodyPr spcFirstLastPara="1" wrap="square" lIns="137125" tIns="68550" rIns="137125" bIns="68550" anchor="ctr" anchorCtr="0">
            <a:noAutofit/>
          </a:bodyPr>
          <a:lstStyle/>
          <a:p>
            <a:pPr marL="0" marR="0" lvl="0" indent="0" algn="ctr" rtl="0">
              <a:lnSpc>
                <a:spcPct val="100000"/>
              </a:lnSpc>
              <a:spcBef>
                <a:spcPts val="0"/>
              </a:spcBef>
              <a:spcAft>
                <a:spcPts val="0"/>
              </a:spcAft>
              <a:buClr>
                <a:srgbClr val="000000"/>
              </a:buClr>
              <a:buSzPts val="1650"/>
              <a:buFont typeface="Arial"/>
              <a:buNone/>
            </a:pPr>
            <a:r>
              <a:rPr lang="en-US" sz="1650" b="0" i="0" u="none" strike="noStrike" cap="none">
                <a:solidFill>
                  <a:srgbClr val="FFFFFF"/>
                </a:solidFill>
                <a:latin typeface="Arial"/>
                <a:ea typeface="Arial"/>
                <a:cs typeface="Arial"/>
                <a:sym typeface="Arial"/>
              </a:rPr>
              <a:t>From basic science to startup company: a semi random walk </a:t>
            </a:r>
            <a:endParaRPr sz="1650" b="0" i="0" u="none" strike="noStrike" cap="none">
              <a:solidFill>
                <a:srgbClr val="FFFFFF"/>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750"/>
              <a:buFont typeface="Arial"/>
              <a:buNone/>
            </a:pPr>
            <a:endParaRPr sz="750" b="0" i="0" u="none" strike="noStrike" cap="none">
              <a:solidFill>
                <a:srgbClr val="FFFFFF"/>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50"/>
              <a:buFont typeface="Arial"/>
              <a:buNone/>
            </a:pPr>
            <a:r>
              <a:rPr lang="en-US" sz="1650" b="0" i="0" u="none" strike="noStrike" cap="none">
                <a:solidFill>
                  <a:srgbClr val="FFFFFF"/>
                </a:solidFill>
                <a:latin typeface="Arial"/>
                <a:ea typeface="Arial"/>
                <a:cs typeface="Arial"/>
                <a:sym typeface="Arial"/>
              </a:rPr>
              <a:t>ARVI JÕERS</a:t>
            </a:r>
            <a:endParaRPr sz="2100" b="0" i="0" u="none" strike="noStrike" cap="none">
              <a:solidFill>
                <a:srgbClr val="000000"/>
              </a:solidFill>
              <a:latin typeface="Arial"/>
              <a:ea typeface="Arial"/>
              <a:cs typeface="Arial"/>
              <a:sym typeface="Arial"/>
            </a:endParaRPr>
          </a:p>
        </p:txBody>
      </p:sp>
      <p:sp>
        <p:nvSpPr>
          <p:cNvPr id="362" name="Google Shape;362;p11"/>
          <p:cNvSpPr/>
          <p:nvPr/>
        </p:nvSpPr>
        <p:spPr>
          <a:xfrm>
            <a:off x="8038776" y="3068295"/>
            <a:ext cx="3240000" cy="1243500"/>
          </a:xfrm>
          <a:prstGeom prst="rect">
            <a:avLst/>
          </a:prstGeom>
          <a:solidFill>
            <a:srgbClr val="019875"/>
          </a:solidFill>
          <a:ln>
            <a:noFill/>
          </a:ln>
        </p:spPr>
        <p:txBody>
          <a:bodyPr spcFirstLastPara="1" wrap="square" lIns="137125" tIns="68550" rIns="137125" bIns="6855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FFFFFF"/>
                </a:solidFill>
                <a:latin typeface="Arial"/>
                <a:ea typeface="Arial"/>
                <a:cs typeface="Arial"/>
                <a:sym typeface="Arial"/>
              </a:rPr>
              <a:t>TIIVIK PREPARATION</a:t>
            </a:r>
            <a:endParaRPr sz="1800" b="0" i="0" u="none" strike="noStrike" cap="none">
              <a:solidFill>
                <a:srgbClr val="FFFFFF"/>
              </a:solidFill>
              <a:latin typeface="Arial"/>
              <a:ea typeface="Arial"/>
              <a:cs typeface="Arial"/>
              <a:sym typeface="Arial"/>
            </a:endParaRPr>
          </a:p>
        </p:txBody>
      </p:sp>
      <p:sp>
        <p:nvSpPr>
          <p:cNvPr id="363" name="Google Shape;363;p11"/>
          <p:cNvSpPr/>
          <p:nvPr/>
        </p:nvSpPr>
        <p:spPr>
          <a:xfrm>
            <a:off x="11353787" y="1761375"/>
            <a:ext cx="3240000" cy="1243500"/>
          </a:xfrm>
          <a:prstGeom prst="rect">
            <a:avLst/>
          </a:prstGeom>
          <a:solidFill>
            <a:srgbClr val="019875"/>
          </a:solidFill>
          <a:ln>
            <a:noFill/>
          </a:ln>
        </p:spPr>
        <p:txBody>
          <a:bodyPr spcFirstLastPara="1" wrap="square" lIns="137125" tIns="68550" rIns="137125" bIns="68550" anchor="ctr" anchorCtr="0">
            <a:noAutofit/>
          </a:bodyPr>
          <a:lstStyle/>
          <a:p>
            <a:pPr marL="0" marR="0" lvl="0" indent="0" algn="ctr" rtl="0">
              <a:lnSpc>
                <a:spcPct val="100000"/>
              </a:lnSpc>
              <a:spcBef>
                <a:spcPts val="0"/>
              </a:spcBef>
              <a:spcAft>
                <a:spcPts val="0"/>
              </a:spcAft>
              <a:buClr>
                <a:srgbClr val="000000"/>
              </a:buClr>
              <a:buSzPts val="1650"/>
              <a:buFont typeface="Arial"/>
              <a:buNone/>
            </a:pPr>
            <a:r>
              <a:rPr lang="en-US" sz="1650" b="0" i="0" u="none" strike="noStrike" cap="none">
                <a:solidFill>
                  <a:srgbClr val="FFFFFF"/>
                </a:solidFill>
                <a:latin typeface="Arial"/>
                <a:ea typeface="Arial"/>
                <a:cs typeface="Arial"/>
                <a:sym typeface="Arial"/>
              </a:rPr>
              <a:t>Why EU still struggles to commercialize &amp; how we fix it</a:t>
            </a:r>
            <a:endParaRPr sz="21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50"/>
              <a:buFont typeface="Arial"/>
              <a:buNone/>
            </a:pPr>
            <a:endParaRPr sz="1650" b="0" i="0" u="none" strike="noStrike" cap="none">
              <a:solidFill>
                <a:srgbClr val="FFFFFF"/>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50"/>
              <a:buFont typeface="Arial"/>
              <a:buNone/>
            </a:pPr>
            <a:r>
              <a:rPr lang="en-US" sz="1650" b="0" i="0" u="none" strike="noStrike" cap="none">
                <a:solidFill>
                  <a:srgbClr val="FFFFFF"/>
                </a:solidFill>
                <a:latin typeface="Arial"/>
                <a:ea typeface="Arial"/>
                <a:cs typeface="Arial"/>
                <a:sym typeface="Arial"/>
              </a:rPr>
              <a:t>AHMED HADI</a:t>
            </a:r>
            <a:endParaRPr sz="2100" b="0" i="0" u="none" strike="noStrike" cap="none">
              <a:solidFill>
                <a:srgbClr val="000000"/>
              </a:solidFill>
              <a:latin typeface="Arial"/>
              <a:ea typeface="Arial"/>
              <a:cs typeface="Arial"/>
              <a:sym typeface="Arial"/>
            </a:endParaRPr>
          </a:p>
        </p:txBody>
      </p:sp>
      <p:sp>
        <p:nvSpPr>
          <p:cNvPr id="364" name="Google Shape;364;p11"/>
          <p:cNvSpPr/>
          <p:nvPr/>
        </p:nvSpPr>
        <p:spPr>
          <a:xfrm>
            <a:off x="11353787" y="3068295"/>
            <a:ext cx="3240000" cy="1243500"/>
          </a:xfrm>
          <a:prstGeom prst="rect">
            <a:avLst/>
          </a:prstGeom>
          <a:solidFill>
            <a:srgbClr val="019875"/>
          </a:solidFill>
          <a:ln>
            <a:noFill/>
          </a:ln>
        </p:spPr>
        <p:txBody>
          <a:bodyPr spcFirstLastPara="1" wrap="square" lIns="137125" tIns="68550" rIns="137125" bIns="68550" anchor="ctr" anchorCtr="0">
            <a:noAutofit/>
          </a:bodyPr>
          <a:lstStyle/>
          <a:p>
            <a:pPr marL="0" marR="0" lvl="0" indent="0" algn="ctr" rtl="0">
              <a:lnSpc>
                <a:spcPct val="100000"/>
              </a:lnSpc>
              <a:spcBef>
                <a:spcPts val="0"/>
              </a:spcBef>
              <a:spcAft>
                <a:spcPts val="0"/>
              </a:spcAft>
              <a:buClr>
                <a:srgbClr val="000000"/>
              </a:buClr>
              <a:buSzPts val="1650"/>
              <a:buFont typeface="Arial"/>
              <a:buNone/>
            </a:pPr>
            <a:r>
              <a:rPr lang="en-US" sz="1650" b="0" i="0" u="none" strike="noStrike" cap="none">
                <a:solidFill>
                  <a:srgbClr val="FFFFFF"/>
                </a:solidFill>
                <a:latin typeface="Arial"/>
                <a:ea typeface="Arial"/>
                <a:cs typeface="Arial"/>
                <a:sym typeface="Arial"/>
              </a:rPr>
              <a:t>Successful use cases of Public Funding</a:t>
            </a:r>
            <a:endParaRPr sz="21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50"/>
              <a:buFont typeface="Arial"/>
              <a:buNone/>
            </a:pPr>
            <a:endParaRPr sz="1650" b="0" i="0" u="none" strike="noStrike" cap="none">
              <a:solidFill>
                <a:srgbClr val="FFFFFF"/>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50"/>
              <a:buFont typeface="Arial"/>
              <a:buNone/>
            </a:pPr>
            <a:r>
              <a:rPr lang="en-US" sz="1650" b="0" i="0" u="none" strike="noStrike" cap="none">
                <a:solidFill>
                  <a:srgbClr val="FFFFFF"/>
                </a:solidFill>
                <a:latin typeface="Arial"/>
                <a:ea typeface="Arial"/>
                <a:cs typeface="Arial"/>
                <a:sym typeface="Arial"/>
              </a:rPr>
              <a:t>MARIANN PROOS</a:t>
            </a:r>
            <a:endParaRPr sz="2100" b="0" i="0" u="none" strike="noStrike" cap="none">
              <a:solidFill>
                <a:srgbClr val="000000"/>
              </a:solidFill>
              <a:latin typeface="Arial"/>
              <a:ea typeface="Arial"/>
              <a:cs typeface="Arial"/>
              <a:sym typeface="Arial"/>
            </a:endParaRPr>
          </a:p>
        </p:txBody>
      </p:sp>
      <p:sp>
        <p:nvSpPr>
          <p:cNvPr id="365" name="Google Shape;365;p11"/>
          <p:cNvSpPr/>
          <p:nvPr/>
        </p:nvSpPr>
        <p:spPr>
          <a:xfrm>
            <a:off x="11353787" y="5251050"/>
            <a:ext cx="3240000" cy="1243500"/>
          </a:xfrm>
          <a:prstGeom prst="rect">
            <a:avLst/>
          </a:prstGeom>
          <a:solidFill>
            <a:srgbClr val="019875"/>
          </a:solidFill>
          <a:ln>
            <a:noFill/>
          </a:ln>
        </p:spPr>
        <p:txBody>
          <a:bodyPr spcFirstLastPara="1" wrap="square" lIns="137125" tIns="68550" rIns="137125" bIns="68550" anchor="ctr" anchorCtr="0">
            <a:noAutofit/>
          </a:bodyPr>
          <a:lstStyle/>
          <a:p>
            <a:pPr marL="0" marR="0" lvl="0" indent="0" algn="ctr" rtl="0">
              <a:lnSpc>
                <a:spcPct val="100000"/>
              </a:lnSpc>
              <a:spcBef>
                <a:spcPts val="0"/>
              </a:spcBef>
              <a:spcAft>
                <a:spcPts val="0"/>
              </a:spcAft>
              <a:buClr>
                <a:srgbClr val="000000"/>
              </a:buClr>
              <a:buSzPts val="1650"/>
              <a:buFont typeface="Arial"/>
              <a:buNone/>
            </a:pPr>
            <a:r>
              <a:rPr lang="en-US" sz="1650" b="0" i="0" u="none" strike="noStrike" cap="none">
                <a:solidFill>
                  <a:srgbClr val="FFFFFF"/>
                </a:solidFill>
                <a:latin typeface="Arial"/>
                <a:ea typeface="Arial"/>
                <a:cs typeface="Arial"/>
                <a:sym typeface="Arial"/>
              </a:rPr>
              <a:t>Working with UniTartu Ventures</a:t>
            </a:r>
            <a:endParaRPr sz="21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50"/>
              <a:buFont typeface="Arial"/>
              <a:buNone/>
            </a:pPr>
            <a:endParaRPr sz="1650" b="0" i="0" u="none" strike="noStrike" cap="none">
              <a:solidFill>
                <a:srgbClr val="FFFFFF"/>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50"/>
              <a:buFont typeface="Arial"/>
              <a:buNone/>
            </a:pPr>
            <a:r>
              <a:rPr lang="en-US" sz="1650" b="0" i="0" u="none" strike="noStrike" cap="none">
                <a:solidFill>
                  <a:srgbClr val="FFFFFF"/>
                </a:solidFill>
                <a:latin typeface="Arial"/>
                <a:ea typeface="Arial"/>
                <a:cs typeface="Arial"/>
                <a:sym typeface="Arial"/>
              </a:rPr>
              <a:t>KADRI SUNDJA</a:t>
            </a:r>
            <a:endParaRPr sz="2100" b="0" i="0" u="none" strike="noStrike" cap="none">
              <a:solidFill>
                <a:srgbClr val="000000"/>
              </a:solidFill>
              <a:latin typeface="Arial"/>
              <a:ea typeface="Arial"/>
              <a:cs typeface="Arial"/>
              <a:sym typeface="Arial"/>
            </a:endParaRPr>
          </a:p>
        </p:txBody>
      </p:sp>
      <p:sp>
        <p:nvSpPr>
          <p:cNvPr id="366" name="Google Shape;366;p11"/>
          <p:cNvSpPr/>
          <p:nvPr/>
        </p:nvSpPr>
        <p:spPr>
          <a:xfrm>
            <a:off x="4734276" y="1761375"/>
            <a:ext cx="3240000" cy="1243500"/>
          </a:xfrm>
          <a:prstGeom prst="rect">
            <a:avLst/>
          </a:prstGeom>
          <a:solidFill>
            <a:srgbClr val="019875"/>
          </a:solidFill>
          <a:ln>
            <a:noFill/>
          </a:ln>
        </p:spPr>
        <p:txBody>
          <a:bodyPr spcFirstLastPara="1" wrap="square" lIns="137125" tIns="68550" rIns="137125" bIns="68550" anchor="ctr" anchorCtr="0">
            <a:noAutofit/>
          </a:bodyPr>
          <a:lstStyle/>
          <a:p>
            <a:pPr marL="0" marR="0" lvl="0" indent="0" algn="ctr" rtl="0">
              <a:lnSpc>
                <a:spcPct val="100000"/>
              </a:lnSpc>
              <a:spcBef>
                <a:spcPts val="0"/>
              </a:spcBef>
              <a:spcAft>
                <a:spcPts val="0"/>
              </a:spcAft>
              <a:buClr>
                <a:srgbClr val="000000"/>
              </a:buClr>
              <a:buSzPts val="1650"/>
              <a:buFont typeface="Arial"/>
              <a:buNone/>
            </a:pPr>
            <a:r>
              <a:rPr lang="en-US" sz="1650" b="0" i="0" u="none" strike="noStrike" cap="none">
                <a:solidFill>
                  <a:srgbClr val="FFFFFF"/>
                </a:solidFill>
                <a:latin typeface="Arial"/>
                <a:ea typeface="Arial"/>
                <a:cs typeface="Arial"/>
                <a:sym typeface="Arial"/>
              </a:rPr>
              <a:t>The role of patents in university-industry cooperation</a:t>
            </a:r>
            <a:endParaRPr sz="21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50"/>
              <a:buFont typeface="Arial"/>
              <a:buNone/>
            </a:pPr>
            <a:endParaRPr sz="1650" b="0" i="0" u="none" strike="noStrike" cap="none">
              <a:solidFill>
                <a:srgbClr val="FFFFFF"/>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50"/>
              <a:buFont typeface="Arial"/>
              <a:buNone/>
            </a:pPr>
            <a:r>
              <a:rPr lang="en-US" sz="1650" b="0" i="0" u="none" strike="noStrike" cap="none">
                <a:solidFill>
                  <a:srgbClr val="FFFFFF"/>
                </a:solidFill>
                <a:latin typeface="Arial"/>
                <a:ea typeface="Arial"/>
                <a:cs typeface="Arial"/>
                <a:sym typeface="Arial"/>
              </a:rPr>
              <a:t>RAINIS VENTA</a:t>
            </a:r>
            <a:endParaRPr sz="2100" b="0" i="0" u="none" strike="noStrike" cap="none">
              <a:solidFill>
                <a:srgbClr val="000000"/>
              </a:solidFill>
              <a:latin typeface="Arial"/>
              <a:ea typeface="Arial"/>
              <a:cs typeface="Arial"/>
              <a:sym typeface="Arial"/>
            </a:endParaRPr>
          </a:p>
        </p:txBody>
      </p:sp>
      <p:sp>
        <p:nvSpPr>
          <p:cNvPr id="367" name="Google Shape;367;p11"/>
          <p:cNvSpPr/>
          <p:nvPr/>
        </p:nvSpPr>
        <p:spPr>
          <a:xfrm>
            <a:off x="4734276" y="3068295"/>
            <a:ext cx="3240000" cy="1243500"/>
          </a:xfrm>
          <a:prstGeom prst="rect">
            <a:avLst/>
          </a:prstGeom>
          <a:solidFill>
            <a:srgbClr val="019875"/>
          </a:solidFill>
          <a:ln>
            <a:noFill/>
          </a:ln>
        </p:spPr>
        <p:txBody>
          <a:bodyPr spcFirstLastPara="1" wrap="square" lIns="137125" tIns="68550" rIns="137125" bIns="68550" anchor="ctr" anchorCtr="0">
            <a:noAutofit/>
          </a:bodyPr>
          <a:lstStyle/>
          <a:p>
            <a:pPr marL="0" marR="0" lvl="0" indent="0" algn="ctr" rtl="0">
              <a:lnSpc>
                <a:spcPct val="100000"/>
              </a:lnSpc>
              <a:spcBef>
                <a:spcPts val="0"/>
              </a:spcBef>
              <a:spcAft>
                <a:spcPts val="0"/>
              </a:spcAft>
              <a:buClr>
                <a:srgbClr val="000000"/>
              </a:buClr>
              <a:buSzPts val="1650"/>
              <a:buFont typeface="Arial"/>
              <a:buNone/>
            </a:pPr>
            <a:endParaRPr sz="1650" b="0" i="0" u="none" strike="noStrike" cap="none">
              <a:solidFill>
                <a:srgbClr val="FFFFFF"/>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50"/>
              <a:buFont typeface="Arial"/>
              <a:buNone/>
            </a:pPr>
            <a:r>
              <a:rPr lang="en-US" sz="1650" b="0" i="0" u="none" strike="noStrike" cap="none">
                <a:solidFill>
                  <a:srgbClr val="FFFFFF"/>
                </a:solidFill>
                <a:latin typeface="Arial"/>
                <a:ea typeface="Arial"/>
                <a:cs typeface="Arial"/>
                <a:sym typeface="Arial"/>
              </a:rPr>
              <a:t>Venture Capital 101</a:t>
            </a:r>
            <a:endParaRPr sz="1650" b="0" i="0" u="none" strike="noStrike" cap="none">
              <a:solidFill>
                <a:srgbClr val="FFFFFF"/>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50"/>
              <a:buFont typeface="Arial"/>
              <a:buNone/>
            </a:pPr>
            <a:endParaRPr sz="1650" b="0" i="0" u="none" strike="noStrike" cap="none">
              <a:solidFill>
                <a:srgbClr val="FFFFFF"/>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50"/>
              <a:buFont typeface="Arial"/>
              <a:buNone/>
            </a:pPr>
            <a:r>
              <a:rPr lang="en-US" sz="1650" b="0" i="0" u="none" strike="noStrike" cap="none">
                <a:solidFill>
                  <a:srgbClr val="FFFFFF"/>
                </a:solidFill>
                <a:latin typeface="Arial"/>
                <a:ea typeface="Arial"/>
                <a:cs typeface="Arial"/>
                <a:sym typeface="Arial"/>
              </a:rPr>
              <a:t>LINDA VÕERAS</a:t>
            </a:r>
            <a:endParaRPr sz="2100" b="0" i="0" u="none" strike="noStrike" cap="none">
              <a:solidFill>
                <a:srgbClr val="000000"/>
              </a:solidFill>
              <a:latin typeface="Arial"/>
              <a:ea typeface="Arial"/>
              <a:cs typeface="Arial"/>
              <a:sym typeface="Arial"/>
            </a:endParaRPr>
          </a:p>
        </p:txBody>
      </p:sp>
      <p:sp>
        <p:nvSpPr>
          <p:cNvPr id="368" name="Google Shape;368;p11"/>
          <p:cNvSpPr/>
          <p:nvPr/>
        </p:nvSpPr>
        <p:spPr>
          <a:xfrm>
            <a:off x="4734276" y="5251050"/>
            <a:ext cx="3240000" cy="1243500"/>
          </a:xfrm>
          <a:prstGeom prst="rect">
            <a:avLst/>
          </a:prstGeom>
          <a:solidFill>
            <a:srgbClr val="019875"/>
          </a:solidFill>
          <a:ln>
            <a:noFill/>
          </a:ln>
        </p:spPr>
        <p:txBody>
          <a:bodyPr spcFirstLastPara="1" wrap="square" lIns="137125" tIns="68550" rIns="137125" bIns="68550" anchor="ctr" anchorCtr="0">
            <a:noAutofit/>
          </a:bodyPr>
          <a:lstStyle/>
          <a:p>
            <a:pPr marL="0" marR="0" lvl="0" indent="0" algn="ctr" rtl="0">
              <a:lnSpc>
                <a:spcPct val="100000"/>
              </a:lnSpc>
              <a:spcBef>
                <a:spcPts val="0"/>
              </a:spcBef>
              <a:spcAft>
                <a:spcPts val="0"/>
              </a:spcAft>
              <a:buClr>
                <a:srgbClr val="000000"/>
              </a:buClr>
              <a:buSzPts val="1650"/>
              <a:buFont typeface="Arial"/>
              <a:buNone/>
            </a:pPr>
            <a:endParaRPr sz="1650" b="0" i="1" u="none" strike="noStrike" cap="none">
              <a:solidFill>
                <a:srgbClr val="FFFFFF"/>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50"/>
              <a:buFont typeface="Arial"/>
              <a:buNone/>
            </a:pPr>
            <a:r>
              <a:rPr lang="en-US" sz="1650" b="0" i="0" u="none" strike="noStrike" cap="none">
                <a:solidFill>
                  <a:srgbClr val="FFFFFF"/>
                </a:solidFill>
                <a:latin typeface="Arial"/>
                <a:ea typeface="Arial"/>
                <a:cs typeface="Arial"/>
                <a:sym typeface="Arial"/>
              </a:rPr>
              <a:t>Bridging science and entrepreneurship</a:t>
            </a:r>
            <a:endParaRPr sz="1650" b="0" i="0" u="none" strike="noStrike" cap="none">
              <a:solidFill>
                <a:srgbClr val="FFFFFF"/>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50"/>
              <a:buFont typeface="Arial"/>
              <a:buNone/>
            </a:pPr>
            <a:endParaRPr sz="1650" b="0" i="0" u="none" strike="noStrike" cap="none">
              <a:solidFill>
                <a:srgbClr val="FFFFFF"/>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50"/>
              <a:buFont typeface="Arial"/>
              <a:buNone/>
            </a:pPr>
            <a:r>
              <a:rPr lang="en-US" sz="1650" b="0" i="0" u="none" strike="noStrike" cap="none">
                <a:solidFill>
                  <a:srgbClr val="FFFFFF"/>
                </a:solidFill>
                <a:latin typeface="Arial"/>
                <a:ea typeface="Arial"/>
                <a:cs typeface="Arial"/>
                <a:sym typeface="Arial"/>
              </a:rPr>
              <a:t>TRIINU LÖÖVE</a:t>
            </a:r>
            <a:endParaRPr sz="1650" b="0" i="0" u="none" strike="noStrike" cap="none">
              <a:solidFill>
                <a:srgbClr val="FFFFFF"/>
              </a:solidFill>
              <a:highlight>
                <a:srgbClr val="FF0000"/>
              </a:highlight>
              <a:latin typeface="Arial"/>
              <a:ea typeface="Arial"/>
              <a:cs typeface="Arial"/>
              <a:sym typeface="Arial"/>
            </a:endParaRPr>
          </a:p>
        </p:txBody>
      </p:sp>
      <p:sp>
        <p:nvSpPr>
          <p:cNvPr id="369" name="Google Shape;369;p11"/>
          <p:cNvSpPr/>
          <p:nvPr/>
        </p:nvSpPr>
        <p:spPr>
          <a:xfrm>
            <a:off x="8038776" y="5251050"/>
            <a:ext cx="3240000" cy="1243500"/>
          </a:xfrm>
          <a:prstGeom prst="rect">
            <a:avLst/>
          </a:prstGeom>
          <a:solidFill>
            <a:srgbClr val="019875"/>
          </a:solidFill>
          <a:ln>
            <a:noFill/>
          </a:ln>
        </p:spPr>
        <p:txBody>
          <a:bodyPr spcFirstLastPara="1" wrap="square" lIns="137125" tIns="68550" rIns="137125" bIns="68550" anchor="ctr" anchorCtr="0">
            <a:noAutofit/>
          </a:bodyPr>
          <a:lstStyle/>
          <a:p>
            <a:pPr marL="0" marR="0" lvl="0" indent="0" algn="ctr" rtl="0">
              <a:lnSpc>
                <a:spcPct val="100000"/>
              </a:lnSpc>
              <a:spcBef>
                <a:spcPts val="0"/>
              </a:spcBef>
              <a:spcAft>
                <a:spcPts val="0"/>
              </a:spcAft>
              <a:buClr>
                <a:srgbClr val="000000"/>
              </a:buClr>
              <a:buSzPts val="2100"/>
              <a:buFont typeface="Arial"/>
              <a:buNone/>
            </a:pPr>
            <a:endParaRPr sz="2100" b="0" i="0" u="none" strike="noStrike" cap="none">
              <a:solidFill>
                <a:srgbClr val="000000"/>
              </a:solidFill>
              <a:latin typeface="Arial"/>
              <a:ea typeface="Arial"/>
              <a:cs typeface="Arial"/>
              <a:sym typeface="Arial"/>
            </a:endParaRPr>
          </a:p>
        </p:txBody>
      </p:sp>
      <p:sp>
        <p:nvSpPr>
          <p:cNvPr id="370" name="Google Shape;370;p11"/>
          <p:cNvSpPr/>
          <p:nvPr/>
        </p:nvSpPr>
        <p:spPr>
          <a:xfrm>
            <a:off x="14686704" y="3068295"/>
            <a:ext cx="3240000" cy="1243500"/>
          </a:xfrm>
          <a:prstGeom prst="rect">
            <a:avLst/>
          </a:prstGeom>
          <a:solidFill>
            <a:srgbClr val="019875"/>
          </a:solidFill>
          <a:ln>
            <a:noFill/>
          </a:ln>
        </p:spPr>
        <p:txBody>
          <a:bodyPr spcFirstLastPara="1" wrap="square" lIns="137125" tIns="68550" rIns="137125" bIns="68550" anchor="ctr" anchorCtr="0">
            <a:noAutofit/>
          </a:bodyPr>
          <a:lstStyle/>
          <a:p>
            <a:pPr marL="0" marR="0" lvl="0" indent="0" algn="ctr" rtl="0">
              <a:lnSpc>
                <a:spcPct val="100000"/>
              </a:lnSpc>
              <a:spcBef>
                <a:spcPts val="0"/>
              </a:spcBef>
              <a:spcAft>
                <a:spcPts val="0"/>
              </a:spcAft>
              <a:buClr>
                <a:srgbClr val="000000"/>
              </a:buClr>
              <a:buSzPts val="1650"/>
              <a:buFont typeface="Arial"/>
              <a:buNone/>
            </a:pPr>
            <a:r>
              <a:rPr lang="en-US" sz="1650" b="0" i="0" u="none" strike="noStrike" cap="none">
                <a:solidFill>
                  <a:srgbClr val="FFFFFF"/>
                </a:solidFill>
                <a:latin typeface="Arial"/>
                <a:ea typeface="Arial"/>
                <a:cs typeface="Arial"/>
                <a:sym typeface="Arial"/>
              </a:rPr>
              <a:t>Inside the TTO: Translating Science into Startups</a:t>
            </a:r>
            <a:endParaRPr sz="21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50"/>
              <a:buFont typeface="Arial"/>
              <a:buNone/>
            </a:pPr>
            <a:endParaRPr sz="1650" b="0" i="0" u="none" strike="noStrike" cap="none">
              <a:solidFill>
                <a:srgbClr val="FFFFFF"/>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50"/>
              <a:buFont typeface="Arial"/>
              <a:buNone/>
            </a:pPr>
            <a:r>
              <a:rPr lang="en-US" sz="1650" b="0" i="0" u="none" strike="noStrike" cap="none">
                <a:solidFill>
                  <a:srgbClr val="FFFFFF"/>
                </a:solidFill>
                <a:latin typeface="Arial"/>
                <a:ea typeface="Arial"/>
                <a:cs typeface="Arial"/>
                <a:sym typeface="Arial"/>
              </a:rPr>
              <a:t>RELIKA ALLIKSAAR WILLIMAS</a:t>
            </a:r>
            <a:endParaRPr sz="2100" b="0" i="0" u="none" strike="noStrike" cap="none">
              <a:solidFill>
                <a:srgbClr val="000000"/>
              </a:solidFill>
              <a:latin typeface="Arial"/>
              <a:ea typeface="Arial"/>
              <a:cs typeface="Arial"/>
              <a:sym typeface="Arial"/>
            </a:endParaRPr>
          </a:p>
        </p:txBody>
      </p:sp>
      <p:sp>
        <p:nvSpPr>
          <p:cNvPr id="371" name="Google Shape;371;p11"/>
          <p:cNvSpPr/>
          <p:nvPr/>
        </p:nvSpPr>
        <p:spPr>
          <a:xfrm>
            <a:off x="4734276" y="6568692"/>
            <a:ext cx="3240000" cy="1243500"/>
          </a:xfrm>
          <a:prstGeom prst="rect">
            <a:avLst/>
          </a:prstGeom>
          <a:solidFill>
            <a:srgbClr val="019875"/>
          </a:solidFill>
          <a:ln>
            <a:noFill/>
          </a:ln>
        </p:spPr>
        <p:txBody>
          <a:bodyPr spcFirstLastPara="1" wrap="square" lIns="137125" tIns="68550" rIns="137125" bIns="68550" anchor="ctr" anchorCtr="0">
            <a:noAutofit/>
          </a:bodyPr>
          <a:lstStyle/>
          <a:p>
            <a:pPr marL="0" marR="0" lvl="0" indent="0" algn="ctr" rtl="0">
              <a:lnSpc>
                <a:spcPct val="100000"/>
              </a:lnSpc>
              <a:spcBef>
                <a:spcPts val="0"/>
              </a:spcBef>
              <a:spcAft>
                <a:spcPts val="0"/>
              </a:spcAft>
              <a:buClr>
                <a:srgbClr val="000000"/>
              </a:buClr>
              <a:buSzPts val="1650"/>
              <a:buFont typeface="Arial"/>
              <a:buNone/>
            </a:pPr>
            <a:r>
              <a:rPr lang="en-US" sz="1650" b="0" i="0" u="none" strike="noStrike" cap="none">
                <a:solidFill>
                  <a:srgbClr val="FFFFFF"/>
                </a:solidFill>
                <a:latin typeface="Arial"/>
                <a:ea typeface="Arial"/>
                <a:cs typeface="Arial"/>
                <a:sym typeface="Arial"/>
              </a:rPr>
              <a:t>From materials science to sports engineering: story of LIUG SportTech</a:t>
            </a:r>
            <a:endParaRPr sz="1650" b="0" i="0" u="none" strike="noStrike" cap="none">
              <a:solidFill>
                <a:srgbClr val="FFFFFF"/>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50"/>
              <a:buFont typeface="Arial"/>
              <a:buNone/>
            </a:pPr>
            <a:endParaRPr sz="1650" b="0" i="0" u="none" strike="noStrike" cap="none">
              <a:solidFill>
                <a:srgbClr val="FFFFFF"/>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50"/>
              <a:buFont typeface="Arial"/>
              <a:buNone/>
            </a:pPr>
            <a:r>
              <a:rPr lang="en-US" sz="1650" b="0" i="0" u="none" strike="noStrike" cap="none">
                <a:solidFill>
                  <a:srgbClr val="FFFFFF"/>
                </a:solidFill>
                <a:latin typeface="Arial"/>
                <a:ea typeface="Arial"/>
                <a:cs typeface="Arial"/>
                <a:sym typeface="Arial"/>
              </a:rPr>
              <a:t>JANNO TOROP</a:t>
            </a:r>
            <a:endParaRPr sz="2100" b="0" i="0" u="none" strike="noStrike" cap="none">
              <a:solidFill>
                <a:srgbClr val="000000"/>
              </a:solidFill>
              <a:latin typeface="Arial"/>
              <a:ea typeface="Arial"/>
              <a:cs typeface="Arial"/>
              <a:sym typeface="Arial"/>
            </a:endParaRPr>
          </a:p>
        </p:txBody>
      </p:sp>
      <p:sp>
        <p:nvSpPr>
          <p:cNvPr id="372" name="Google Shape;372;p11"/>
          <p:cNvSpPr/>
          <p:nvPr/>
        </p:nvSpPr>
        <p:spPr>
          <a:xfrm>
            <a:off x="14686704" y="5251050"/>
            <a:ext cx="3240000" cy="1243500"/>
          </a:xfrm>
          <a:prstGeom prst="rect">
            <a:avLst/>
          </a:prstGeom>
          <a:solidFill>
            <a:srgbClr val="019875"/>
          </a:solidFill>
          <a:ln>
            <a:noFill/>
          </a:ln>
        </p:spPr>
        <p:txBody>
          <a:bodyPr spcFirstLastPara="1" wrap="square" lIns="137125" tIns="68550" rIns="137125" bIns="68550" anchor="ctr" anchorCtr="0">
            <a:noAutofit/>
          </a:bodyPr>
          <a:lstStyle/>
          <a:p>
            <a:pPr marL="0" marR="0" lvl="0" indent="0" algn="ctr" rtl="0">
              <a:lnSpc>
                <a:spcPct val="100000"/>
              </a:lnSpc>
              <a:spcBef>
                <a:spcPts val="0"/>
              </a:spcBef>
              <a:spcAft>
                <a:spcPts val="0"/>
              </a:spcAft>
              <a:buClr>
                <a:srgbClr val="000000"/>
              </a:buClr>
              <a:buSzPts val="1650"/>
              <a:buFont typeface="Arial"/>
              <a:buNone/>
            </a:pPr>
            <a:r>
              <a:rPr lang="en-US" sz="1650" b="0" i="0" u="none" strike="noStrike" cap="none">
                <a:solidFill>
                  <a:srgbClr val="FFFFFF"/>
                </a:solidFill>
                <a:latin typeface="Arial"/>
                <a:ea typeface="Arial"/>
                <a:cs typeface="Arial"/>
                <a:sym typeface="Arial"/>
              </a:rPr>
              <a:t>Growing into a leader</a:t>
            </a:r>
            <a:endParaRPr sz="21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50"/>
              <a:buFont typeface="Arial"/>
              <a:buNone/>
            </a:pPr>
            <a:endParaRPr sz="1650" b="0" i="0" u="none" strike="noStrike" cap="none">
              <a:solidFill>
                <a:srgbClr val="FFFFFF"/>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50"/>
              <a:buFont typeface="Arial"/>
              <a:buNone/>
            </a:pPr>
            <a:r>
              <a:rPr lang="en-US" sz="1650" b="0" i="0" u="none" strike="noStrike" cap="none">
                <a:solidFill>
                  <a:srgbClr val="FFFFFF"/>
                </a:solidFill>
                <a:latin typeface="Arial"/>
                <a:ea typeface="Arial"/>
                <a:cs typeface="Arial"/>
                <a:sym typeface="Arial"/>
              </a:rPr>
              <a:t>REMO OJASTE</a:t>
            </a:r>
            <a:endParaRPr sz="2100" b="0" i="0" u="none" strike="noStrike" cap="none">
              <a:solidFill>
                <a:srgbClr val="000000"/>
              </a:solidFill>
              <a:latin typeface="Arial"/>
              <a:ea typeface="Arial"/>
              <a:cs typeface="Arial"/>
              <a:sym typeface="Arial"/>
            </a:endParaRPr>
          </a:p>
        </p:txBody>
      </p:sp>
      <p:sp>
        <p:nvSpPr>
          <p:cNvPr id="373" name="Google Shape;373;p11"/>
          <p:cNvSpPr/>
          <p:nvPr/>
        </p:nvSpPr>
        <p:spPr>
          <a:xfrm>
            <a:off x="1432940" y="7878516"/>
            <a:ext cx="6536400" cy="772200"/>
          </a:xfrm>
          <a:prstGeom prst="rect">
            <a:avLst/>
          </a:prstGeom>
          <a:solidFill>
            <a:srgbClr val="003C2E"/>
          </a:solidFill>
          <a:ln>
            <a:noFill/>
          </a:ln>
        </p:spPr>
        <p:txBody>
          <a:bodyPr spcFirstLastPara="1" wrap="square" lIns="137125" tIns="68550" rIns="137125" bIns="68550" anchor="ctr" anchorCtr="0">
            <a:noAutofit/>
          </a:bodyPr>
          <a:lstStyle/>
          <a:p>
            <a:pPr marL="0" marR="0" lvl="0" indent="0" algn="ctr" rtl="0">
              <a:lnSpc>
                <a:spcPct val="100000"/>
              </a:lnSpc>
              <a:spcBef>
                <a:spcPts val="0"/>
              </a:spcBef>
              <a:spcAft>
                <a:spcPts val="0"/>
              </a:spcAft>
              <a:buClr>
                <a:srgbClr val="000000"/>
              </a:buClr>
              <a:buSzPts val="1650"/>
              <a:buFont typeface="Arial"/>
              <a:buNone/>
            </a:pPr>
            <a:r>
              <a:rPr lang="en-US" sz="1650" b="0" i="0" u="none" strike="noStrike" cap="none" dirty="0">
                <a:solidFill>
                  <a:srgbClr val="FFFFFF"/>
                </a:solidFill>
                <a:latin typeface="Arial"/>
                <a:ea typeface="Arial"/>
                <a:cs typeface="Arial"/>
                <a:sym typeface="Arial"/>
              </a:rPr>
              <a:t>Wrap-up of the day</a:t>
            </a:r>
            <a:endParaRPr sz="1650" b="0" i="0" u="none" strike="noStrike" cap="none" dirty="0">
              <a:solidFill>
                <a:srgbClr val="FFFFFF"/>
              </a:solidFill>
              <a:latin typeface="Arial"/>
              <a:ea typeface="Arial"/>
              <a:cs typeface="Arial"/>
              <a:sym typeface="Arial"/>
            </a:endParaRPr>
          </a:p>
        </p:txBody>
      </p:sp>
      <p:sp>
        <p:nvSpPr>
          <p:cNvPr id="374" name="Google Shape;374;p11"/>
          <p:cNvSpPr/>
          <p:nvPr/>
        </p:nvSpPr>
        <p:spPr>
          <a:xfrm>
            <a:off x="11353787" y="7917003"/>
            <a:ext cx="6588600" cy="772200"/>
          </a:xfrm>
          <a:prstGeom prst="rect">
            <a:avLst/>
          </a:prstGeom>
          <a:solidFill>
            <a:srgbClr val="003C2E"/>
          </a:solidFill>
          <a:ln>
            <a:noFill/>
          </a:ln>
        </p:spPr>
        <p:txBody>
          <a:bodyPr spcFirstLastPara="1" wrap="square" lIns="137125" tIns="68550" rIns="137125" bIns="68550" anchor="ctr" anchorCtr="0">
            <a:noAutofit/>
          </a:bodyPr>
          <a:lstStyle/>
          <a:p>
            <a:pPr marL="0" marR="0" lvl="0" indent="0" algn="ctr" rtl="0">
              <a:lnSpc>
                <a:spcPct val="100000"/>
              </a:lnSpc>
              <a:spcBef>
                <a:spcPts val="0"/>
              </a:spcBef>
              <a:spcAft>
                <a:spcPts val="0"/>
              </a:spcAft>
              <a:buClr>
                <a:srgbClr val="000000"/>
              </a:buClr>
              <a:buSzPts val="1650"/>
              <a:buFont typeface="Arial"/>
              <a:buNone/>
            </a:pPr>
            <a:r>
              <a:rPr lang="en-US" sz="1650" b="0" i="0" u="none" strike="noStrike" cap="none">
                <a:solidFill>
                  <a:srgbClr val="FFFFFF"/>
                </a:solidFill>
                <a:latin typeface="Arial"/>
                <a:ea typeface="Arial"/>
                <a:cs typeface="Arial"/>
                <a:sym typeface="Arial"/>
              </a:rPr>
              <a:t>Wrap-up of the day</a:t>
            </a:r>
            <a:endParaRPr sz="1650" b="0" i="0" u="none" strike="noStrike" cap="none">
              <a:solidFill>
                <a:srgbClr val="FFFFFF"/>
              </a:solidFill>
              <a:latin typeface="Arial"/>
              <a:ea typeface="Arial"/>
              <a:cs typeface="Arial"/>
              <a:sym typeface="Arial"/>
            </a:endParaRPr>
          </a:p>
        </p:txBody>
      </p:sp>
      <p:sp>
        <p:nvSpPr>
          <p:cNvPr id="2" name="Google Shape;373;p11">
            <a:extLst>
              <a:ext uri="{FF2B5EF4-FFF2-40B4-BE49-F238E27FC236}">
                <a16:creationId xmlns:a16="http://schemas.microsoft.com/office/drawing/2014/main" id="{3FA68D74-8D80-CD67-A226-9CEA23D556D4}"/>
              </a:ext>
            </a:extLst>
          </p:cNvPr>
          <p:cNvSpPr/>
          <p:nvPr/>
        </p:nvSpPr>
        <p:spPr>
          <a:xfrm>
            <a:off x="0" y="11290"/>
            <a:ext cx="4286992" cy="430835"/>
          </a:xfrm>
          <a:prstGeom prst="rect">
            <a:avLst/>
          </a:prstGeom>
          <a:solidFill>
            <a:srgbClr val="003C2E"/>
          </a:solidFill>
          <a:ln>
            <a:noFill/>
          </a:ln>
        </p:spPr>
        <p:txBody>
          <a:bodyPr spcFirstLastPara="1" wrap="square" lIns="137125" tIns="68550" rIns="137125" bIns="68550" anchor="ctr" anchorCtr="0">
            <a:noAutofit/>
          </a:bodyPr>
          <a:lstStyle/>
          <a:p>
            <a:pPr marL="0" marR="0" lvl="0" indent="0" algn="ctr" rtl="0">
              <a:lnSpc>
                <a:spcPct val="100000"/>
              </a:lnSpc>
              <a:spcBef>
                <a:spcPts val="0"/>
              </a:spcBef>
              <a:spcAft>
                <a:spcPts val="0"/>
              </a:spcAft>
              <a:buClr>
                <a:srgbClr val="000000"/>
              </a:buClr>
              <a:buSzPts val="1650"/>
              <a:buFont typeface="Arial"/>
              <a:buNone/>
            </a:pPr>
            <a:r>
              <a:rPr lang="et-EE" sz="1650" b="1" i="0" u="none" strike="noStrike" cap="none" dirty="0">
                <a:solidFill>
                  <a:srgbClr val="FFFFFF"/>
                </a:solidFill>
                <a:latin typeface="Arial"/>
                <a:ea typeface="Arial"/>
                <a:cs typeface="Arial"/>
                <a:sym typeface="Arial"/>
              </a:rPr>
              <a:t>LAST YEAR’S SCHEDULE </a:t>
            </a:r>
            <a:endParaRPr sz="1650" b="1" i="0" u="none" strike="noStrike" cap="none" dirty="0">
              <a:solidFill>
                <a:srgbClr val="FFFFFF"/>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graphicFrame>
        <p:nvGraphicFramePr>
          <p:cNvPr id="380" name="Google Shape;380;p12"/>
          <p:cNvGraphicFramePr/>
          <p:nvPr/>
        </p:nvGraphicFramePr>
        <p:xfrm>
          <a:off x="256421" y="442125"/>
          <a:ext cx="17686100" cy="8267725"/>
        </p:xfrm>
        <a:graphic>
          <a:graphicData uri="http://schemas.openxmlformats.org/drawingml/2006/table">
            <a:tbl>
              <a:tblPr>
                <a:noFill/>
                <a:tableStyleId>{E78AF396-60EE-44A3-8D95-038056E9E2E1}</a:tableStyleId>
              </a:tblPr>
              <a:tblGrid>
                <a:gridCol w="1169975">
                  <a:extLst>
                    <a:ext uri="{9D8B030D-6E8A-4147-A177-3AD203B41FA5}">
                      <a16:colId xmlns:a16="http://schemas.microsoft.com/office/drawing/2014/main" val="20000"/>
                    </a:ext>
                  </a:extLst>
                </a:gridCol>
                <a:gridCol w="3303225">
                  <a:extLst>
                    <a:ext uri="{9D8B030D-6E8A-4147-A177-3AD203B41FA5}">
                      <a16:colId xmlns:a16="http://schemas.microsoft.com/office/drawing/2014/main" val="20001"/>
                    </a:ext>
                  </a:extLst>
                </a:gridCol>
                <a:gridCol w="3303225">
                  <a:extLst>
                    <a:ext uri="{9D8B030D-6E8A-4147-A177-3AD203B41FA5}">
                      <a16:colId xmlns:a16="http://schemas.microsoft.com/office/drawing/2014/main" val="20002"/>
                    </a:ext>
                  </a:extLst>
                </a:gridCol>
                <a:gridCol w="3303225">
                  <a:extLst>
                    <a:ext uri="{9D8B030D-6E8A-4147-A177-3AD203B41FA5}">
                      <a16:colId xmlns:a16="http://schemas.microsoft.com/office/drawing/2014/main" val="20003"/>
                    </a:ext>
                  </a:extLst>
                </a:gridCol>
                <a:gridCol w="3303225">
                  <a:extLst>
                    <a:ext uri="{9D8B030D-6E8A-4147-A177-3AD203B41FA5}">
                      <a16:colId xmlns:a16="http://schemas.microsoft.com/office/drawing/2014/main" val="20004"/>
                    </a:ext>
                  </a:extLst>
                </a:gridCol>
                <a:gridCol w="3303225">
                  <a:extLst>
                    <a:ext uri="{9D8B030D-6E8A-4147-A177-3AD203B41FA5}">
                      <a16:colId xmlns:a16="http://schemas.microsoft.com/office/drawing/2014/main" val="20005"/>
                    </a:ext>
                  </a:extLst>
                </a:gridCol>
              </a:tblGrid>
              <a:tr h="405875">
                <a:tc>
                  <a:txBody>
                    <a:bodyPr/>
                    <a:lstStyle/>
                    <a:p>
                      <a:pPr marL="0" marR="0" lvl="0" indent="0" algn="ctr" rtl="0">
                        <a:lnSpc>
                          <a:spcPct val="100000"/>
                        </a:lnSpc>
                        <a:spcBef>
                          <a:spcPts val="0"/>
                        </a:spcBef>
                        <a:spcAft>
                          <a:spcPts val="0"/>
                        </a:spcAft>
                        <a:buClr>
                          <a:srgbClr val="000000"/>
                        </a:buClr>
                        <a:buSzPts val="900"/>
                        <a:buFont typeface="Arial"/>
                        <a:buNone/>
                      </a:pPr>
                      <a:endParaRPr sz="1400" b="0" i="0" u="none" strike="noStrike" cap="none">
                        <a:solidFill>
                          <a:srgbClr val="5E5E5E"/>
                        </a:solidFill>
                        <a:latin typeface="Arial"/>
                        <a:ea typeface="Arial"/>
                        <a:cs typeface="Arial"/>
                        <a:sym typeface="Arial"/>
                      </a:endParaRPr>
                    </a:p>
                  </a:txBody>
                  <a:tcPr marL="7500" marR="7500" marT="75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2400" b="1" i="0" u="none" strike="noStrike" cap="none">
                          <a:solidFill>
                            <a:schemeClr val="lt1"/>
                          </a:solidFill>
                          <a:latin typeface="Arial"/>
                          <a:ea typeface="Arial"/>
                          <a:cs typeface="Arial"/>
                          <a:sym typeface="Arial"/>
                        </a:rPr>
                        <a:t>MONDAY, JUNE </a:t>
                      </a:r>
                      <a:r>
                        <a:rPr lang="en-US" sz="2400" b="1" u="none" strike="noStrike" cap="none">
                          <a:solidFill>
                            <a:schemeClr val="lt1"/>
                          </a:solidFill>
                        </a:rPr>
                        <a:t>16</a:t>
                      </a:r>
                      <a:endParaRPr sz="2100" u="none" strike="noStrike" cap="none"/>
                    </a:p>
                  </a:txBody>
                  <a:tcPr marL="7500" marR="7500" marT="75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2400" b="1" i="0" u="none" strike="noStrike" cap="none">
                          <a:solidFill>
                            <a:schemeClr val="lt1"/>
                          </a:solidFill>
                          <a:latin typeface="Arial"/>
                          <a:ea typeface="Arial"/>
                          <a:cs typeface="Arial"/>
                          <a:sym typeface="Arial"/>
                        </a:rPr>
                        <a:t>TUESDAY, JUNE </a:t>
                      </a:r>
                      <a:r>
                        <a:rPr lang="en-US" sz="2400" b="1" u="none" strike="noStrike" cap="none">
                          <a:solidFill>
                            <a:schemeClr val="lt1"/>
                          </a:solidFill>
                        </a:rPr>
                        <a:t>17</a:t>
                      </a:r>
                      <a:endParaRPr sz="2100" u="none" strike="noStrike" cap="none"/>
                    </a:p>
                  </a:txBody>
                  <a:tcPr marL="7500" marR="7500" marT="75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500"/>
                        <a:buFont typeface="Arial"/>
                        <a:buNone/>
                      </a:pPr>
                      <a:r>
                        <a:rPr lang="en-US" sz="2300" b="1" i="0" u="none" strike="noStrike" cap="none">
                          <a:solidFill>
                            <a:schemeClr val="lt1"/>
                          </a:solidFill>
                          <a:latin typeface="Arial"/>
                          <a:ea typeface="Arial"/>
                          <a:cs typeface="Arial"/>
                          <a:sym typeface="Arial"/>
                        </a:rPr>
                        <a:t>WEDNESDAY, JUNE </a:t>
                      </a:r>
                      <a:r>
                        <a:rPr lang="en-US" sz="2300" b="1" u="none" strike="noStrike" cap="none">
                          <a:solidFill>
                            <a:schemeClr val="lt1"/>
                          </a:solidFill>
                        </a:rPr>
                        <a:t>18</a:t>
                      </a:r>
                      <a:endParaRPr sz="2000" u="none" strike="noStrike" cap="none"/>
                    </a:p>
                  </a:txBody>
                  <a:tcPr marL="7500" marR="7500" marT="75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2400" b="1" i="0" u="none" strike="noStrike" cap="none">
                          <a:solidFill>
                            <a:schemeClr val="lt1"/>
                          </a:solidFill>
                          <a:latin typeface="Arial"/>
                          <a:ea typeface="Arial"/>
                          <a:cs typeface="Arial"/>
                          <a:sym typeface="Arial"/>
                        </a:rPr>
                        <a:t>THURSDAY, JUNE </a:t>
                      </a:r>
                      <a:r>
                        <a:rPr lang="en-US" sz="2400" b="1" u="none" strike="noStrike" cap="none">
                          <a:solidFill>
                            <a:schemeClr val="lt1"/>
                          </a:solidFill>
                        </a:rPr>
                        <a:t>19</a:t>
                      </a:r>
                      <a:endParaRPr sz="2100" u="none" strike="noStrike" cap="none"/>
                    </a:p>
                  </a:txBody>
                  <a:tcPr marL="7500" marR="7500" marT="75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2400" b="1" i="0" u="none" strike="noStrike" cap="none">
                          <a:solidFill>
                            <a:schemeClr val="lt1"/>
                          </a:solidFill>
                          <a:latin typeface="Arial"/>
                          <a:ea typeface="Arial"/>
                          <a:cs typeface="Arial"/>
                          <a:sym typeface="Arial"/>
                        </a:rPr>
                        <a:t>FRIDAY, JUNE </a:t>
                      </a:r>
                      <a:r>
                        <a:rPr lang="en-US" sz="2400" b="1" u="none" strike="noStrike" cap="none">
                          <a:solidFill>
                            <a:schemeClr val="lt1"/>
                          </a:solidFill>
                        </a:rPr>
                        <a:t>20</a:t>
                      </a:r>
                      <a:endParaRPr sz="2100" u="none" strike="noStrike" cap="none"/>
                    </a:p>
                  </a:txBody>
                  <a:tcPr marL="7500" marR="7500" marT="75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chemeClr val="lt1"/>
                      </a:solidFill>
                      <a:prstDash val="solid"/>
                      <a:round/>
                      <a:headEnd type="none" w="sm" len="sm"/>
                      <a:tailEnd type="none" w="sm" len="sm"/>
                    </a:lnB>
                  </a:tcPr>
                </a:tc>
                <a:extLst>
                  <a:ext uri="{0D108BD9-81ED-4DB2-BD59-A6C34878D82A}">
                    <a16:rowId xmlns:a16="http://schemas.microsoft.com/office/drawing/2014/main" val="10000"/>
                  </a:ext>
                </a:extLst>
              </a:tr>
              <a:tr h="435900">
                <a:tc>
                  <a:txBody>
                    <a:bodyPr/>
                    <a:lstStyle/>
                    <a:p>
                      <a:pPr marL="0" marR="0" lvl="0" indent="0" algn="ctr" rtl="0">
                        <a:lnSpc>
                          <a:spcPct val="100000"/>
                        </a:lnSpc>
                        <a:spcBef>
                          <a:spcPts val="0"/>
                        </a:spcBef>
                        <a:spcAft>
                          <a:spcPts val="0"/>
                        </a:spcAft>
                        <a:buClr>
                          <a:srgbClr val="000000"/>
                        </a:buClr>
                        <a:buSzPts val="900"/>
                        <a:buFont typeface="Arial"/>
                        <a:buNone/>
                      </a:pPr>
                      <a:r>
                        <a:rPr lang="en-US" sz="1400" b="0" i="0" u="none" strike="noStrike" cap="none">
                          <a:solidFill>
                            <a:schemeClr val="lt1"/>
                          </a:solidFill>
                          <a:latin typeface="Arial"/>
                          <a:ea typeface="Arial"/>
                          <a:cs typeface="Arial"/>
                          <a:sym typeface="Arial"/>
                        </a:rPr>
                        <a:t>9:</a:t>
                      </a:r>
                      <a:r>
                        <a:rPr lang="en-US" sz="1400" u="none" strike="noStrike" cap="none">
                          <a:solidFill>
                            <a:schemeClr val="lt1"/>
                          </a:solidFill>
                        </a:rPr>
                        <a:t>15</a:t>
                      </a:r>
                      <a:r>
                        <a:rPr lang="en-US" sz="1400" b="0" i="0" u="none" strike="noStrike" cap="none">
                          <a:solidFill>
                            <a:schemeClr val="lt1"/>
                          </a:solidFill>
                          <a:latin typeface="Arial"/>
                          <a:ea typeface="Arial"/>
                          <a:cs typeface="Arial"/>
                          <a:sym typeface="Arial"/>
                        </a:rPr>
                        <a:t> AM</a:t>
                      </a:r>
                      <a:endParaRPr sz="2100" u="none" strike="noStrike" cap="none"/>
                    </a:p>
                  </a:txBody>
                  <a:tcPr marL="7500" marR="7500" marT="75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lt1"/>
                        </a:buClr>
                        <a:buSzPts val="1100"/>
                        <a:buFont typeface="Arial"/>
                        <a:buNone/>
                      </a:pPr>
                      <a:endParaRPr sz="2100" u="none" strike="noStrike" cap="none"/>
                    </a:p>
                  </a:txBody>
                  <a:tcPr marL="7500" marR="7500" marT="75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lt1"/>
                        </a:buClr>
                        <a:buSzPts val="1100"/>
                        <a:buFont typeface="Arial"/>
                        <a:buNone/>
                      </a:pPr>
                      <a:endParaRPr sz="2100" u="none" strike="noStrike" cap="none"/>
                    </a:p>
                  </a:txBody>
                  <a:tcPr marL="7500" marR="7500" marT="75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endParaRPr sz="1700" b="0" i="0" u="none" strike="noStrike" cap="none">
                        <a:solidFill>
                          <a:schemeClr val="lt1"/>
                        </a:solidFill>
                        <a:latin typeface="Arial"/>
                        <a:ea typeface="Arial"/>
                        <a:cs typeface="Arial"/>
                        <a:sym typeface="Arial"/>
                      </a:endParaRPr>
                    </a:p>
                  </a:txBody>
                  <a:tcPr marL="7500" marR="7500" marT="75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lt1"/>
                        </a:buClr>
                        <a:buSzPts val="1100"/>
                        <a:buFont typeface="Arial"/>
                        <a:buNone/>
                      </a:pPr>
                      <a:endParaRPr sz="2100" u="none" strike="noStrike" cap="none"/>
                    </a:p>
                  </a:txBody>
                  <a:tcPr marL="7500" marR="7500" marT="75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lt1"/>
                        </a:buClr>
                        <a:buSzPts val="1100"/>
                        <a:buFont typeface="Arial"/>
                        <a:buNone/>
                      </a:pPr>
                      <a:endParaRPr sz="2100" u="none" strike="noStrike" cap="none"/>
                    </a:p>
                  </a:txBody>
                  <a:tcPr marL="7500" marR="7500" marT="75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extLst>
                  <a:ext uri="{0D108BD9-81ED-4DB2-BD59-A6C34878D82A}">
                    <a16:rowId xmlns:a16="http://schemas.microsoft.com/office/drawing/2014/main" val="10001"/>
                  </a:ext>
                </a:extLst>
              </a:tr>
              <a:tr h="435900">
                <a:tc>
                  <a:txBody>
                    <a:bodyPr/>
                    <a:lstStyle/>
                    <a:p>
                      <a:pPr marL="0" marR="0" lvl="0" indent="0" algn="ctr" rtl="0">
                        <a:lnSpc>
                          <a:spcPct val="100000"/>
                        </a:lnSpc>
                        <a:spcBef>
                          <a:spcPts val="0"/>
                        </a:spcBef>
                        <a:spcAft>
                          <a:spcPts val="0"/>
                        </a:spcAft>
                        <a:buClr>
                          <a:srgbClr val="000000"/>
                        </a:buClr>
                        <a:buSzPts val="900"/>
                        <a:buFont typeface="Arial"/>
                        <a:buNone/>
                      </a:pPr>
                      <a:r>
                        <a:rPr lang="en-US" sz="1400" u="none" strike="noStrike" cap="none">
                          <a:solidFill>
                            <a:schemeClr val="lt1"/>
                          </a:solidFill>
                        </a:rPr>
                        <a:t>10:00</a:t>
                      </a:r>
                      <a:r>
                        <a:rPr lang="en-US" sz="1400" b="0" i="0" u="none" strike="noStrike" cap="none">
                          <a:solidFill>
                            <a:schemeClr val="lt1"/>
                          </a:solidFill>
                          <a:latin typeface="Arial"/>
                          <a:ea typeface="Arial"/>
                          <a:cs typeface="Arial"/>
                          <a:sym typeface="Arial"/>
                        </a:rPr>
                        <a:t> AM</a:t>
                      </a:r>
                      <a:endParaRPr sz="2100" u="none" strike="noStrike" cap="none"/>
                    </a:p>
                  </a:txBody>
                  <a:tcPr marL="7500" marR="7500" marT="75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endParaRPr sz="1700" b="0" i="1" u="none" strike="noStrike" cap="none">
                        <a:solidFill>
                          <a:schemeClr val="lt1"/>
                        </a:solidFill>
                        <a:latin typeface="Arial"/>
                        <a:ea typeface="Arial"/>
                        <a:cs typeface="Arial"/>
                        <a:sym typeface="Arial"/>
                      </a:endParaRPr>
                    </a:p>
                  </a:txBody>
                  <a:tcPr marL="7500" marR="7500" marT="75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endParaRPr sz="1700" b="0" i="1" u="none" strike="noStrike" cap="none">
                        <a:solidFill>
                          <a:schemeClr val="lt1"/>
                        </a:solidFill>
                        <a:latin typeface="Arial"/>
                        <a:ea typeface="Arial"/>
                        <a:cs typeface="Arial"/>
                        <a:sym typeface="Arial"/>
                      </a:endParaRPr>
                    </a:p>
                  </a:txBody>
                  <a:tcPr marL="7500" marR="7500" marT="75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endParaRPr sz="1700" b="0" i="1" u="none" strike="noStrike" cap="none">
                        <a:solidFill>
                          <a:schemeClr val="lt1"/>
                        </a:solidFill>
                        <a:latin typeface="Arial"/>
                        <a:ea typeface="Arial"/>
                        <a:cs typeface="Arial"/>
                        <a:sym typeface="Arial"/>
                      </a:endParaRPr>
                    </a:p>
                  </a:txBody>
                  <a:tcPr marL="7500" marR="7500" marT="75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endParaRPr sz="1700" b="0" i="1" u="none" strike="noStrike" cap="none">
                        <a:solidFill>
                          <a:schemeClr val="lt1"/>
                        </a:solidFill>
                        <a:latin typeface="Arial"/>
                        <a:ea typeface="Arial"/>
                        <a:cs typeface="Arial"/>
                        <a:sym typeface="Arial"/>
                      </a:endParaRPr>
                    </a:p>
                  </a:txBody>
                  <a:tcPr marL="7500" marR="7500" marT="75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endParaRPr sz="1700" b="0" i="1" u="none" strike="noStrike" cap="none">
                        <a:solidFill>
                          <a:schemeClr val="lt1"/>
                        </a:solidFill>
                        <a:latin typeface="Arial"/>
                        <a:ea typeface="Arial"/>
                        <a:cs typeface="Arial"/>
                        <a:sym typeface="Arial"/>
                      </a:endParaRPr>
                    </a:p>
                  </a:txBody>
                  <a:tcPr marL="7500" marR="7500" marT="75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extLst>
                  <a:ext uri="{0D108BD9-81ED-4DB2-BD59-A6C34878D82A}">
                    <a16:rowId xmlns:a16="http://schemas.microsoft.com/office/drawing/2014/main" val="10002"/>
                  </a:ext>
                </a:extLst>
              </a:tr>
              <a:tr h="435900">
                <a:tc>
                  <a:txBody>
                    <a:bodyPr/>
                    <a:lstStyle/>
                    <a:p>
                      <a:pPr marL="0" marR="0" lvl="0" indent="0" algn="ctr" rtl="0">
                        <a:lnSpc>
                          <a:spcPct val="100000"/>
                        </a:lnSpc>
                        <a:spcBef>
                          <a:spcPts val="0"/>
                        </a:spcBef>
                        <a:spcAft>
                          <a:spcPts val="0"/>
                        </a:spcAft>
                        <a:buClr>
                          <a:srgbClr val="000000"/>
                        </a:buClr>
                        <a:buSzPts val="900"/>
                        <a:buFont typeface="Arial"/>
                        <a:buNone/>
                      </a:pPr>
                      <a:endParaRPr sz="1400" b="0" i="0" u="none" strike="noStrike" cap="none">
                        <a:solidFill>
                          <a:schemeClr val="lt1"/>
                        </a:solidFill>
                        <a:latin typeface="Arial"/>
                        <a:ea typeface="Arial"/>
                        <a:cs typeface="Arial"/>
                        <a:sym typeface="Arial"/>
                      </a:endParaRPr>
                    </a:p>
                  </a:txBody>
                  <a:tcPr marL="7500" marR="7500" marT="75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lt1"/>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400" b="0" i="0" u="none" strike="noStrike" cap="none">
                        <a:solidFill>
                          <a:srgbClr val="A43253"/>
                        </a:solidFill>
                        <a:latin typeface="Verdana"/>
                        <a:ea typeface="Verdana"/>
                        <a:cs typeface="Verdana"/>
                        <a:sym typeface="Verdana"/>
                      </a:endParaRPr>
                    </a:p>
                  </a:txBody>
                  <a:tcPr marL="7500" marR="7500" marT="75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lt1"/>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400" b="0" i="0" u="none" strike="noStrike" cap="none">
                        <a:solidFill>
                          <a:srgbClr val="A43253"/>
                        </a:solidFill>
                        <a:latin typeface="Verdana"/>
                        <a:ea typeface="Verdana"/>
                        <a:cs typeface="Verdana"/>
                        <a:sym typeface="Verdana"/>
                      </a:endParaRPr>
                    </a:p>
                  </a:txBody>
                  <a:tcPr marL="7500" marR="7500" marT="75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lt1"/>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400" b="0" i="0" u="none" strike="noStrike" cap="none">
                        <a:solidFill>
                          <a:srgbClr val="A43253"/>
                        </a:solidFill>
                        <a:latin typeface="Verdana"/>
                        <a:ea typeface="Verdana"/>
                        <a:cs typeface="Verdana"/>
                        <a:sym typeface="Verdana"/>
                      </a:endParaRPr>
                    </a:p>
                  </a:txBody>
                  <a:tcPr marL="7500" marR="7500" marT="75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lt1"/>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400" b="0" i="0" u="none" strike="noStrike" cap="none">
                        <a:solidFill>
                          <a:srgbClr val="A43253"/>
                        </a:solidFill>
                        <a:latin typeface="Verdana"/>
                        <a:ea typeface="Verdana"/>
                        <a:cs typeface="Verdana"/>
                        <a:sym typeface="Verdana"/>
                      </a:endParaRPr>
                    </a:p>
                  </a:txBody>
                  <a:tcPr marL="7500" marR="7500" marT="75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lt1"/>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400" b="0" i="0" u="none" strike="noStrike" cap="none">
                        <a:solidFill>
                          <a:srgbClr val="A43253"/>
                        </a:solidFill>
                        <a:latin typeface="Verdana"/>
                        <a:ea typeface="Verdana"/>
                        <a:cs typeface="Verdana"/>
                        <a:sym typeface="Verdana"/>
                      </a:endParaRPr>
                    </a:p>
                  </a:txBody>
                  <a:tcPr marL="7500" marR="7500" marT="75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lt1"/>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3"/>
                  </a:ext>
                </a:extLst>
              </a:tr>
              <a:tr h="435900">
                <a:tc>
                  <a:txBody>
                    <a:bodyPr/>
                    <a:lstStyle/>
                    <a:p>
                      <a:pPr marL="0" marR="0" lvl="0" indent="0" algn="ctr" rtl="0">
                        <a:lnSpc>
                          <a:spcPct val="100000"/>
                        </a:lnSpc>
                        <a:spcBef>
                          <a:spcPts val="0"/>
                        </a:spcBef>
                        <a:spcAft>
                          <a:spcPts val="0"/>
                        </a:spcAft>
                        <a:buClr>
                          <a:srgbClr val="000000"/>
                        </a:buClr>
                        <a:buSzPts val="900"/>
                        <a:buFont typeface="Arial"/>
                        <a:buNone/>
                      </a:pPr>
                      <a:endParaRPr sz="1400" b="0" i="0" u="none" strike="noStrike" cap="none">
                        <a:solidFill>
                          <a:schemeClr val="lt1"/>
                        </a:solidFill>
                        <a:latin typeface="Arial"/>
                        <a:ea typeface="Arial"/>
                        <a:cs typeface="Arial"/>
                        <a:sym typeface="Arial"/>
                      </a:endParaRPr>
                    </a:p>
                  </a:txBody>
                  <a:tcPr marL="7500" marR="7500" marT="75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400" b="0" i="0" u="none" strike="noStrike" cap="none">
                        <a:solidFill>
                          <a:srgbClr val="A43253"/>
                        </a:solidFill>
                        <a:latin typeface="Verdana"/>
                        <a:ea typeface="Verdana"/>
                        <a:cs typeface="Verdana"/>
                        <a:sym typeface="Verdana"/>
                      </a:endParaRPr>
                    </a:p>
                  </a:txBody>
                  <a:tcPr marL="7500" marR="7500" marT="75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400" b="0" i="0" u="none" strike="noStrike" cap="none">
                        <a:solidFill>
                          <a:srgbClr val="A43253"/>
                        </a:solidFill>
                        <a:latin typeface="Verdana"/>
                        <a:ea typeface="Verdana"/>
                        <a:cs typeface="Verdana"/>
                        <a:sym typeface="Verdana"/>
                      </a:endParaRPr>
                    </a:p>
                  </a:txBody>
                  <a:tcPr marL="7500" marR="7500" marT="75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400" b="0" i="0" u="none" strike="noStrike" cap="none">
                        <a:solidFill>
                          <a:srgbClr val="A43253"/>
                        </a:solidFill>
                        <a:latin typeface="Verdana"/>
                        <a:ea typeface="Verdana"/>
                        <a:cs typeface="Verdana"/>
                        <a:sym typeface="Verdana"/>
                      </a:endParaRPr>
                    </a:p>
                  </a:txBody>
                  <a:tcPr marL="7500" marR="7500" marT="75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400" b="0" i="0" u="none" strike="noStrike" cap="none">
                        <a:solidFill>
                          <a:srgbClr val="A43253"/>
                        </a:solidFill>
                        <a:latin typeface="Verdana"/>
                        <a:ea typeface="Verdana"/>
                        <a:cs typeface="Verdana"/>
                        <a:sym typeface="Verdana"/>
                      </a:endParaRPr>
                    </a:p>
                  </a:txBody>
                  <a:tcPr marL="7500" marR="7500" marT="75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400" b="0" i="0" u="none" strike="noStrike" cap="none">
                        <a:solidFill>
                          <a:srgbClr val="A43253"/>
                        </a:solidFill>
                        <a:latin typeface="Verdana"/>
                        <a:ea typeface="Verdana"/>
                        <a:cs typeface="Verdana"/>
                        <a:sym typeface="Verdana"/>
                      </a:endParaRPr>
                    </a:p>
                  </a:txBody>
                  <a:tcPr marL="7500" marR="7500" marT="75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4"/>
                  </a:ext>
                </a:extLst>
              </a:tr>
              <a:tr h="435900">
                <a:tc>
                  <a:txBody>
                    <a:bodyPr/>
                    <a:lstStyle/>
                    <a:p>
                      <a:pPr marL="0" marR="0" lvl="0" indent="0" algn="ctr" rtl="0">
                        <a:lnSpc>
                          <a:spcPct val="100000"/>
                        </a:lnSpc>
                        <a:spcBef>
                          <a:spcPts val="0"/>
                        </a:spcBef>
                        <a:spcAft>
                          <a:spcPts val="0"/>
                        </a:spcAft>
                        <a:buClr>
                          <a:srgbClr val="000000"/>
                        </a:buClr>
                        <a:buSzPts val="900"/>
                        <a:buFont typeface="Arial"/>
                        <a:buNone/>
                      </a:pPr>
                      <a:r>
                        <a:rPr lang="en-US" sz="1400" b="0" i="0" u="none" strike="noStrike" cap="none">
                          <a:solidFill>
                            <a:schemeClr val="lt1"/>
                          </a:solidFill>
                          <a:latin typeface="Arial"/>
                          <a:ea typeface="Arial"/>
                          <a:cs typeface="Arial"/>
                          <a:sym typeface="Arial"/>
                        </a:rPr>
                        <a:t>11:</a:t>
                      </a:r>
                      <a:r>
                        <a:rPr lang="en-US" sz="1400" u="none" strike="noStrike" cap="none">
                          <a:solidFill>
                            <a:schemeClr val="lt1"/>
                          </a:solidFill>
                        </a:rPr>
                        <a:t>3</a:t>
                      </a:r>
                      <a:r>
                        <a:rPr lang="en-US" sz="1400" b="0" i="0" u="none" strike="noStrike" cap="none">
                          <a:solidFill>
                            <a:schemeClr val="lt1"/>
                          </a:solidFill>
                          <a:latin typeface="Arial"/>
                          <a:ea typeface="Arial"/>
                          <a:cs typeface="Arial"/>
                          <a:sym typeface="Arial"/>
                        </a:rPr>
                        <a:t>0 AM</a:t>
                      </a:r>
                      <a:endParaRPr sz="2100" u="none" strike="noStrike" cap="none"/>
                    </a:p>
                  </a:txBody>
                  <a:tcPr marL="7500" marR="7500" marT="75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400" b="0" i="0" u="none" strike="noStrike" cap="none">
                        <a:solidFill>
                          <a:srgbClr val="A43253"/>
                        </a:solidFill>
                        <a:latin typeface="Verdana"/>
                        <a:ea typeface="Verdana"/>
                        <a:cs typeface="Verdana"/>
                        <a:sym typeface="Verdana"/>
                      </a:endParaRPr>
                    </a:p>
                  </a:txBody>
                  <a:tcPr marL="7500" marR="7500" marT="75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400" b="0" i="0" u="none" strike="noStrike" cap="none">
                        <a:solidFill>
                          <a:srgbClr val="A43253"/>
                        </a:solidFill>
                        <a:latin typeface="Verdana"/>
                        <a:ea typeface="Verdana"/>
                        <a:cs typeface="Verdana"/>
                        <a:sym typeface="Verdana"/>
                      </a:endParaRPr>
                    </a:p>
                  </a:txBody>
                  <a:tcPr marL="7500" marR="7500" marT="75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400" b="0" i="0" u="none" strike="noStrike" cap="none">
                        <a:solidFill>
                          <a:srgbClr val="A43253"/>
                        </a:solidFill>
                        <a:latin typeface="Verdana"/>
                        <a:ea typeface="Verdana"/>
                        <a:cs typeface="Verdana"/>
                        <a:sym typeface="Verdana"/>
                      </a:endParaRPr>
                    </a:p>
                  </a:txBody>
                  <a:tcPr marL="7500" marR="7500" marT="75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400" b="0" i="0" u="none" strike="noStrike" cap="none">
                        <a:solidFill>
                          <a:srgbClr val="A43253"/>
                        </a:solidFill>
                        <a:latin typeface="Verdana"/>
                        <a:ea typeface="Verdana"/>
                        <a:cs typeface="Verdana"/>
                        <a:sym typeface="Verdana"/>
                      </a:endParaRPr>
                    </a:p>
                  </a:txBody>
                  <a:tcPr marL="7500" marR="7500" marT="75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400" b="0" i="0" u="none" strike="noStrike" cap="none">
                        <a:solidFill>
                          <a:srgbClr val="A43253"/>
                        </a:solidFill>
                        <a:latin typeface="Verdana"/>
                        <a:ea typeface="Verdana"/>
                        <a:cs typeface="Verdana"/>
                        <a:sym typeface="Verdana"/>
                      </a:endParaRPr>
                    </a:p>
                  </a:txBody>
                  <a:tcPr marL="7500" marR="7500" marT="75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chemeClr val="lt1"/>
                      </a:solidFill>
                      <a:prstDash val="solid"/>
                      <a:round/>
                      <a:headEnd type="none" w="sm" len="sm"/>
                      <a:tailEnd type="none" w="sm" len="sm"/>
                    </a:lnB>
                  </a:tcPr>
                </a:tc>
                <a:extLst>
                  <a:ext uri="{0D108BD9-81ED-4DB2-BD59-A6C34878D82A}">
                    <a16:rowId xmlns:a16="http://schemas.microsoft.com/office/drawing/2014/main" val="10005"/>
                  </a:ext>
                </a:extLst>
              </a:tr>
              <a:tr h="435900">
                <a:tc>
                  <a:txBody>
                    <a:bodyPr/>
                    <a:lstStyle/>
                    <a:p>
                      <a:pPr marL="0" marR="0" lvl="0" indent="0" algn="ctr" rtl="0">
                        <a:lnSpc>
                          <a:spcPct val="100000"/>
                        </a:lnSpc>
                        <a:spcBef>
                          <a:spcPts val="0"/>
                        </a:spcBef>
                        <a:spcAft>
                          <a:spcPts val="0"/>
                        </a:spcAft>
                        <a:buClr>
                          <a:srgbClr val="000000"/>
                        </a:buClr>
                        <a:buSzPts val="900"/>
                        <a:buFont typeface="Arial"/>
                        <a:buNone/>
                      </a:pPr>
                      <a:endParaRPr sz="1400" b="0" i="0" u="none" strike="noStrike" cap="none">
                        <a:solidFill>
                          <a:schemeClr val="lt1"/>
                        </a:solidFill>
                        <a:latin typeface="Arial"/>
                        <a:ea typeface="Arial"/>
                        <a:cs typeface="Arial"/>
                        <a:sym typeface="Arial"/>
                      </a:endParaRPr>
                    </a:p>
                  </a:txBody>
                  <a:tcPr marL="7500" marR="7500" marT="75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lt1"/>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400" b="0" i="0" u="none" strike="noStrike" cap="none">
                        <a:solidFill>
                          <a:srgbClr val="A43253"/>
                        </a:solidFill>
                        <a:latin typeface="Verdana"/>
                        <a:ea typeface="Verdana"/>
                        <a:cs typeface="Verdana"/>
                        <a:sym typeface="Verdana"/>
                      </a:endParaRPr>
                    </a:p>
                  </a:txBody>
                  <a:tcPr marL="7500" marR="7500" marT="75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lt1"/>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400" b="0" i="0" u="none" strike="noStrike" cap="none">
                        <a:solidFill>
                          <a:srgbClr val="A43253"/>
                        </a:solidFill>
                        <a:latin typeface="Verdana"/>
                        <a:ea typeface="Verdana"/>
                        <a:cs typeface="Verdana"/>
                        <a:sym typeface="Verdana"/>
                      </a:endParaRPr>
                    </a:p>
                  </a:txBody>
                  <a:tcPr marL="7500" marR="7500" marT="75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lt1"/>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400" b="0" i="0" u="none" strike="noStrike" cap="none">
                        <a:solidFill>
                          <a:srgbClr val="A43253"/>
                        </a:solidFill>
                        <a:latin typeface="Verdana"/>
                        <a:ea typeface="Verdana"/>
                        <a:cs typeface="Verdana"/>
                        <a:sym typeface="Verdana"/>
                      </a:endParaRPr>
                    </a:p>
                  </a:txBody>
                  <a:tcPr marL="7500" marR="7500" marT="75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lt1"/>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400" b="0" i="0" u="none" strike="noStrike" cap="none">
                        <a:solidFill>
                          <a:srgbClr val="A43253"/>
                        </a:solidFill>
                        <a:latin typeface="Verdana"/>
                        <a:ea typeface="Verdana"/>
                        <a:cs typeface="Verdana"/>
                        <a:sym typeface="Verdana"/>
                      </a:endParaRPr>
                    </a:p>
                  </a:txBody>
                  <a:tcPr marL="7500" marR="7500" marT="75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lt1"/>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400" b="0" i="0" u="none" strike="noStrike" cap="none">
                        <a:solidFill>
                          <a:srgbClr val="A43253"/>
                        </a:solidFill>
                        <a:latin typeface="Verdana"/>
                        <a:ea typeface="Verdana"/>
                        <a:cs typeface="Verdana"/>
                        <a:sym typeface="Verdana"/>
                      </a:endParaRPr>
                    </a:p>
                  </a:txBody>
                  <a:tcPr marL="7500" marR="7500" marT="75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lt1"/>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6"/>
                  </a:ext>
                </a:extLst>
              </a:tr>
              <a:tr h="435900">
                <a:tc>
                  <a:txBody>
                    <a:bodyPr/>
                    <a:lstStyle/>
                    <a:p>
                      <a:pPr marL="0" marR="0" lvl="0" indent="0" algn="ctr" rtl="0">
                        <a:lnSpc>
                          <a:spcPct val="100000"/>
                        </a:lnSpc>
                        <a:spcBef>
                          <a:spcPts val="0"/>
                        </a:spcBef>
                        <a:spcAft>
                          <a:spcPts val="0"/>
                        </a:spcAft>
                        <a:buClr>
                          <a:srgbClr val="000000"/>
                        </a:buClr>
                        <a:buSzPts val="900"/>
                        <a:buFont typeface="Arial"/>
                        <a:buNone/>
                      </a:pPr>
                      <a:endParaRPr sz="1400" b="0" i="0" u="none" strike="noStrike" cap="none">
                        <a:solidFill>
                          <a:schemeClr val="lt1"/>
                        </a:solidFill>
                        <a:latin typeface="Arial"/>
                        <a:ea typeface="Arial"/>
                        <a:cs typeface="Arial"/>
                        <a:sym typeface="Arial"/>
                      </a:endParaRPr>
                    </a:p>
                  </a:txBody>
                  <a:tcPr marL="7500" marR="7500" marT="75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400" b="0" i="0" u="none" strike="noStrike" cap="none">
                        <a:solidFill>
                          <a:srgbClr val="A43253"/>
                        </a:solidFill>
                        <a:latin typeface="Verdana"/>
                        <a:ea typeface="Verdana"/>
                        <a:cs typeface="Verdana"/>
                        <a:sym typeface="Verdana"/>
                      </a:endParaRPr>
                    </a:p>
                  </a:txBody>
                  <a:tcPr marL="7500" marR="7500" marT="75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400" b="0" i="0" u="none" strike="noStrike" cap="none">
                        <a:solidFill>
                          <a:srgbClr val="A43253"/>
                        </a:solidFill>
                        <a:latin typeface="Verdana"/>
                        <a:ea typeface="Verdana"/>
                        <a:cs typeface="Verdana"/>
                        <a:sym typeface="Verdana"/>
                      </a:endParaRPr>
                    </a:p>
                  </a:txBody>
                  <a:tcPr marL="7500" marR="7500" marT="75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400" b="0" i="0" u="none" strike="noStrike" cap="none">
                        <a:solidFill>
                          <a:srgbClr val="A43253"/>
                        </a:solidFill>
                        <a:latin typeface="Verdana"/>
                        <a:ea typeface="Verdana"/>
                        <a:cs typeface="Verdana"/>
                        <a:sym typeface="Verdana"/>
                      </a:endParaRPr>
                    </a:p>
                  </a:txBody>
                  <a:tcPr marL="7500" marR="7500" marT="75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400" b="0" i="0" u="none" strike="noStrike" cap="none">
                        <a:solidFill>
                          <a:srgbClr val="A43253"/>
                        </a:solidFill>
                        <a:latin typeface="Verdana"/>
                        <a:ea typeface="Verdana"/>
                        <a:cs typeface="Verdana"/>
                        <a:sym typeface="Verdana"/>
                      </a:endParaRPr>
                    </a:p>
                  </a:txBody>
                  <a:tcPr marL="7500" marR="7500" marT="75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400" b="0" i="0" u="none" strike="noStrike" cap="none">
                        <a:solidFill>
                          <a:srgbClr val="A43253"/>
                        </a:solidFill>
                        <a:latin typeface="Verdana"/>
                        <a:ea typeface="Verdana"/>
                        <a:cs typeface="Verdana"/>
                        <a:sym typeface="Verdana"/>
                      </a:endParaRPr>
                    </a:p>
                  </a:txBody>
                  <a:tcPr marL="7500" marR="7500" marT="75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7"/>
                  </a:ext>
                </a:extLst>
              </a:tr>
              <a:tr h="443450">
                <a:tc>
                  <a:txBody>
                    <a:bodyPr/>
                    <a:lstStyle/>
                    <a:p>
                      <a:pPr marL="0" marR="0" lvl="0" indent="0" algn="ctr" rtl="0">
                        <a:lnSpc>
                          <a:spcPct val="100000"/>
                        </a:lnSpc>
                        <a:spcBef>
                          <a:spcPts val="0"/>
                        </a:spcBef>
                        <a:spcAft>
                          <a:spcPts val="0"/>
                        </a:spcAft>
                        <a:buClr>
                          <a:srgbClr val="000000"/>
                        </a:buClr>
                        <a:buSzPts val="900"/>
                        <a:buFont typeface="Arial"/>
                        <a:buNone/>
                      </a:pPr>
                      <a:r>
                        <a:rPr lang="en-US" sz="1400" b="0" i="0" u="none" strike="noStrike" cap="none">
                          <a:solidFill>
                            <a:schemeClr val="lt1"/>
                          </a:solidFill>
                          <a:latin typeface="Arial"/>
                          <a:ea typeface="Arial"/>
                          <a:cs typeface="Arial"/>
                          <a:sym typeface="Arial"/>
                        </a:rPr>
                        <a:t>1</a:t>
                      </a:r>
                      <a:r>
                        <a:rPr lang="en-US" sz="1400" u="none" strike="noStrike" cap="none">
                          <a:solidFill>
                            <a:schemeClr val="lt1"/>
                          </a:solidFill>
                        </a:rPr>
                        <a:t>:0</a:t>
                      </a:r>
                      <a:r>
                        <a:rPr lang="en-US" sz="1400" b="0" i="0" u="none" strike="noStrike" cap="none">
                          <a:solidFill>
                            <a:schemeClr val="lt1"/>
                          </a:solidFill>
                          <a:latin typeface="Arial"/>
                          <a:ea typeface="Arial"/>
                          <a:cs typeface="Arial"/>
                          <a:sym typeface="Arial"/>
                        </a:rPr>
                        <a:t>0 PM</a:t>
                      </a:r>
                      <a:endParaRPr sz="2100" u="none" strike="noStrike" cap="none"/>
                    </a:p>
                  </a:txBody>
                  <a:tcPr marL="7500" marR="7500" marT="75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400" b="0" i="0" u="none" strike="noStrike" cap="none">
                        <a:solidFill>
                          <a:srgbClr val="A43253"/>
                        </a:solidFill>
                        <a:latin typeface="Verdana"/>
                        <a:ea typeface="Verdana"/>
                        <a:cs typeface="Verdana"/>
                        <a:sym typeface="Verdana"/>
                      </a:endParaRPr>
                    </a:p>
                  </a:txBody>
                  <a:tcPr marL="7500" marR="7500" marT="75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400" b="0" i="0" u="none" strike="noStrike" cap="none">
                        <a:solidFill>
                          <a:srgbClr val="A43253"/>
                        </a:solidFill>
                        <a:latin typeface="Verdana"/>
                        <a:ea typeface="Verdana"/>
                        <a:cs typeface="Verdana"/>
                        <a:sym typeface="Verdana"/>
                      </a:endParaRPr>
                    </a:p>
                  </a:txBody>
                  <a:tcPr marL="7500" marR="7500" marT="75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400" b="0" i="0" u="none" strike="noStrike" cap="none">
                        <a:solidFill>
                          <a:srgbClr val="A43253"/>
                        </a:solidFill>
                        <a:latin typeface="Verdana"/>
                        <a:ea typeface="Verdana"/>
                        <a:cs typeface="Verdana"/>
                        <a:sym typeface="Verdana"/>
                      </a:endParaRPr>
                    </a:p>
                  </a:txBody>
                  <a:tcPr marL="7500" marR="7500" marT="75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400" b="0" i="0" u="none" strike="noStrike" cap="none">
                        <a:solidFill>
                          <a:srgbClr val="A43253"/>
                        </a:solidFill>
                        <a:latin typeface="Verdana"/>
                        <a:ea typeface="Verdana"/>
                        <a:cs typeface="Verdana"/>
                        <a:sym typeface="Verdana"/>
                      </a:endParaRPr>
                    </a:p>
                  </a:txBody>
                  <a:tcPr marL="7500" marR="7500" marT="75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400" b="0" i="0" u="none" strike="noStrike" cap="none">
                        <a:solidFill>
                          <a:srgbClr val="A43253"/>
                        </a:solidFill>
                        <a:latin typeface="Verdana"/>
                        <a:ea typeface="Verdana"/>
                        <a:cs typeface="Verdana"/>
                        <a:sym typeface="Verdana"/>
                      </a:endParaRPr>
                    </a:p>
                  </a:txBody>
                  <a:tcPr marL="7500" marR="7500" marT="75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chemeClr val="lt1"/>
                      </a:solidFill>
                      <a:prstDash val="solid"/>
                      <a:round/>
                      <a:headEnd type="none" w="sm" len="sm"/>
                      <a:tailEnd type="none" w="sm" len="sm"/>
                    </a:lnB>
                  </a:tcPr>
                </a:tc>
                <a:extLst>
                  <a:ext uri="{0D108BD9-81ED-4DB2-BD59-A6C34878D82A}">
                    <a16:rowId xmlns:a16="http://schemas.microsoft.com/office/drawing/2014/main" val="10008"/>
                  </a:ext>
                </a:extLst>
              </a:tr>
              <a:tr h="435900">
                <a:tc>
                  <a:txBody>
                    <a:bodyPr/>
                    <a:lstStyle/>
                    <a:p>
                      <a:pPr marL="0" marR="0" lvl="0" indent="0" algn="ctr" rtl="0">
                        <a:lnSpc>
                          <a:spcPct val="100000"/>
                        </a:lnSpc>
                        <a:spcBef>
                          <a:spcPts val="0"/>
                        </a:spcBef>
                        <a:spcAft>
                          <a:spcPts val="0"/>
                        </a:spcAft>
                        <a:buClr>
                          <a:srgbClr val="000000"/>
                        </a:buClr>
                        <a:buSzPts val="900"/>
                        <a:buFont typeface="Arial"/>
                        <a:buNone/>
                      </a:pPr>
                      <a:endParaRPr sz="1400" b="0" i="0" u="none" strike="noStrike" cap="none">
                        <a:solidFill>
                          <a:schemeClr val="lt1"/>
                        </a:solidFill>
                        <a:latin typeface="Arial"/>
                        <a:ea typeface="Arial"/>
                        <a:cs typeface="Arial"/>
                        <a:sym typeface="Arial"/>
                      </a:endParaRPr>
                    </a:p>
                  </a:txBody>
                  <a:tcPr marL="7500" marR="7500" marT="75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lt1"/>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r>
                        <a:rPr lang="en-US" sz="1400" b="0" i="0" u="none" strike="noStrike" cap="none">
                          <a:solidFill>
                            <a:srgbClr val="A43253"/>
                          </a:solidFill>
                          <a:latin typeface="Verdana"/>
                          <a:ea typeface="Verdana"/>
                          <a:cs typeface="Verdana"/>
                          <a:sym typeface="Verdana"/>
                        </a:rPr>
                        <a:t>L</a:t>
                      </a:r>
                      <a:endParaRPr sz="2100" u="none" strike="noStrike" cap="none"/>
                    </a:p>
                  </a:txBody>
                  <a:tcPr marL="7500" marR="7500" marT="75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lt1"/>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r>
                        <a:rPr lang="en-US" sz="1400" b="0" i="0" u="none" strike="noStrike" cap="none">
                          <a:solidFill>
                            <a:srgbClr val="A43253"/>
                          </a:solidFill>
                          <a:latin typeface="Verdana"/>
                          <a:ea typeface="Verdana"/>
                          <a:cs typeface="Verdana"/>
                          <a:sym typeface="Verdana"/>
                        </a:rPr>
                        <a:t>U</a:t>
                      </a:r>
                      <a:endParaRPr sz="2100" u="none" strike="noStrike" cap="none"/>
                    </a:p>
                  </a:txBody>
                  <a:tcPr marL="7500" marR="7500" marT="75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lt1"/>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r>
                        <a:rPr lang="en-US" sz="1400" b="0" i="0" u="none" strike="noStrike" cap="none">
                          <a:solidFill>
                            <a:srgbClr val="A43253"/>
                          </a:solidFill>
                          <a:latin typeface="Verdana"/>
                          <a:ea typeface="Verdana"/>
                          <a:cs typeface="Verdana"/>
                          <a:sym typeface="Verdana"/>
                        </a:rPr>
                        <a:t>N</a:t>
                      </a:r>
                      <a:endParaRPr sz="2100" u="none" strike="noStrike" cap="none"/>
                    </a:p>
                  </a:txBody>
                  <a:tcPr marL="7500" marR="7500" marT="75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lt1"/>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r>
                        <a:rPr lang="en-US" sz="1400" b="0" i="0" u="none" strike="noStrike" cap="none">
                          <a:solidFill>
                            <a:srgbClr val="A43253"/>
                          </a:solidFill>
                          <a:latin typeface="Verdana"/>
                          <a:ea typeface="Verdana"/>
                          <a:cs typeface="Verdana"/>
                          <a:sym typeface="Verdana"/>
                        </a:rPr>
                        <a:t>C</a:t>
                      </a:r>
                      <a:endParaRPr sz="2100" u="none" strike="noStrike" cap="none"/>
                    </a:p>
                  </a:txBody>
                  <a:tcPr marL="7500" marR="7500" marT="75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lt1"/>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r>
                        <a:rPr lang="en-US" sz="1400" b="0" i="0" u="none" strike="noStrike" cap="none">
                          <a:solidFill>
                            <a:srgbClr val="A43253"/>
                          </a:solidFill>
                          <a:latin typeface="Verdana"/>
                          <a:ea typeface="Verdana"/>
                          <a:cs typeface="Verdana"/>
                          <a:sym typeface="Verdana"/>
                        </a:rPr>
                        <a:t>H</a:t>
                      </a:r>
                      <a:endParaRPr sz="2100" u="none" strike="noStrike" cap="none"/>
                    </a:p>
                  </a:txBody>
                  <a:tcPr marL="7500" marR="7500" marT="75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lt1"/>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9"/>
                  </a:ext>
                </a:extLst>
              </a:tr>
              <a:tr h="435900">
                <a:tc>
                  <a:txBody>
                    <a:bodyPr/>
                    <a:lstStyle/>
                    <a:p>
                      <a:pPr marL="0" marR="0" lvl="0" indent="0" algn="ctr" rtl="0">
                        <a:lnSpc>
                          <a:spcPct val="100000"/>
                        </a:lnSpc>
                        <a:spcBef>
                          <a:spcPts val="0"/>
                        </a:spcBef>
                        <a:spcAft>
                          <a:spcPts val="0"/>
                        </a:spcAft>
                        <a:buClr>
                          <a:srgbClr val="000000"/>
                        </a:buClr>
                        <a:buSzPts val="900"/>
                        <a:buFont typeface="Arial"/>
                        <a:buNone/>
                      </a:pPr>
                      <a:r>
                        <a:rPr lang="en-US" sz="1400" u="none" strike="noStrike" cap="none">
                          <a:solidFill>
                            <a:schemeClr val="lt1"/>
                          </a:solidFill>
                        </a:rPr>
                        <a:t>2</a:t>
                      </a:r>
                      <a:r>
                        <a:rPr lang="en-US" sz="1400" b="0" i="0" u="none" strike="noStrike" cap="none">
                          <a:solidFill>
                            <a:schemeClr val="lt1"/>
                          </a:solidFill>
                          <a:latin typeface="Arial"/>
                          <a:ea typeface="Arial"/>
                          <a:cs typeface="Arial"/>
                          <a:sym typeface="Arial"/>
                        </a:rPr>
                        <a:t>:</a:t>
                      </a:r>
                      <a:r>
                        <a:rPr lang="en-US" sz="1400" u="none" strike="noStrike" cap="none">
                          <a:solidFill>
                            <a:schemeClr val="lt1"/>
                          </a:solidFill>
                        </a:rPr>
                        <a:t>0</a:t>
                      </a:r>
                      <a:r>
                        <a:rPr lang="en-US" sz="1400" b="0" i="0" u="none" strike="noStrike" cap="none">
                          <a:solidFill>
                            <a:schemeClr val="lt1"/>
                          </a:solidFill>
                          <a:latin typeface="Arial"/>
                          <a:ea typeface="Arial"/>
                          <a:cs typeface="Arial"/>
                          <a:sym typeface="Arial"/>
                        </a:rPr>
                        <a:t>0 PM</a:t>
                      </a:r>
                      <a:endParaRPr sz="2100" u="none" strike="noStrike" cap="none"/>
                    </a:p>
                  </a:txBody>
                  <a:tcPr marL="7500" marR="7500" marT="75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r>
                        <a:rPr lang="en-US" sz="1400" b="0" i="0" u="none" strike="noStrike" cap="none">
                          <a:solidFill>
                            <a:srgbClr val="A43253"/>
                          </a:solidFill>
                          <a:latin typeface="Verdana"/>
                          <a:ea typeface="Verdana"/>
                          <a:cs typeface="Verdana"/>
                          <a:sym typeface="Verdana"/>
                        </a:rPr>
                        <a:t>L</a:t>
                      </a:r>
                      <a:endParaRPr sz="2100" u="none" strike="noStrike" cap="none"/>
                    </a:p>
                  </a:txBody>
                  <a:tcPr marL="7500" marR="7500" marT="75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r>
                        <a:rPr lang="en-US" sz="1400" b="0" i="0" u="none" strike="noStrike" cap="none">
                          <a:solidFill>
                            <a:srgbClr val="A43253"/>
                          </a:solidFill>
                          <a:latin typeface="Verdana"/>
                          <a:ea typeface="Verdana"/>
                          <a:cs typeface="Verdana"/>
                          <a:sym typeface="Verdana"/>
                        </a:rPr>
                        <a:t>U</a:t>
                      </a:r>
                      <a:endParaRPr sz="2100" u="none" strike="noStrike" cap="none"/>
                    </a:p>
                  </a:txBody>
                  <a:tcPr marL="7500" marR="7500" marT="75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r>
                        <a:rPr lang="en-US" sz="1400" b="0" i="0" u="none" strike="noStrike" cap="none">
                          <a:solidFill>
                            <a:srgbClr val="A43253"/>
                          </a:solidFill>
                          <a:latin typeface="Verdana"/>
                          <a:ea typeface="Verdana"/>
                          <a:cs typeface="Verdana"/>
                          <a:sym typeface="Verdana"/>
                        </a:rPr>
                        <a:t>N</a:t>
                      </a:r>
                      <a:endParaRPr sz="2100" u="none" strike="noStrike" cap="none"/>
                    </a:p>
                  </a:txBody>
                  <a:tcPr marL="7500" marR="7500" marT="75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r>
                        <a:rPr lang="en-US" sz="1400" b="0" i="0" u="none" strike="noStrike" cap="none">
                          <a:solidFill>
                            <a:srgbClr val="A43253"/>
                          </a:solidFill>
                          <a:latin typeface="Verdana"/>
                          <a:ea typeface="Verdana"/>
                          <a:cs typeface="Verdana"/>
                          <a:sym typeface="Verdana"/>
                        </a:rPr>
                        <a:t>C</a:t>
                      </a:r>
                      <a:endParaRPr sz="2100" u="none" strike="noStrike" cap="none"/>
                    </a:p>
                  </a:txBody>
                  <a:tcPr marL="7500" marR="7500" marT="75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r>
                        <a:rPr lang="en-US" sz="1400" b="0" i="0" u="none" strike="noStrike" cap="none">
                          <a:solidFill>
                            <a:srgbClr val="A43253"/>
                          </a:solidFill>
                          <a:latin typeface="Verdana"/>
                          <a:ea typeface="Verdana"/>
                          <a:cs typeface="Verdana"/>
                          <a:sym typeface="Verdana"/>
                        </a:rPr>
                        <a:t>H</a:t>
                      </a:r>
                      <a:endParaRPr sz="2100" u="none" strike="noStrike" cap="none"/>
                    </a:p>
                  </a:txBody>
                  <a:tcPr marL="7500" marR="7500" marT="75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chemeClr val="lt1"/>
                      </a:solidFill>
                      <a:prstDash val="solid"/>
                      <a:round/>
                      <a:headEnd type="none" w="sm" len="sm"/>
                      <a:tailEnd type="none" w="sm" len="sm"/>
                    </a:lnB>
                  </a:tcPr>
                </a:tc>
                <a:extLst>
                  <a:ext uri="{0D108BD9-81ED-4DB2-BD59-A6C34878D82A}">
                    <a16:rowId xmlns:a16="http://schemas.microsoft.com/office/drawing/2014/main" val="10010"/>
                  </a:ext>
                </a:extLst>
              </a:tr>
              <a:tr h="435900">
                <a:tc>
                  <a:txBody>
                    <a:bodyPr/>
                    <a:lstStyle/>
                    <a:p>
                      <a:pPr marL="0" marR="0" lvl="0" indent="0" algn="ctr" rtl="0">
                        <a:lnSpc>
                          <a:spcPct val="100000"/>
                        </a:lnSpc>
                        <a:spcBef>
                          <a:spcPts val="0"/>
                        </a:spcBef>
                        <a:spcAft>
                          <a:spcPts val="0"/>
                        </a:spcAft>
                        <a:buClr>
                          <a:srgbClr val="000000"/>
                        </a:buClr>
                        <a:buSzPts val="900"/>
                        <a:buFont typeface="Arial"/>
                        <a:buNone/>
                      </a:pPr>
                      <a:endParaRPr sz="1400" b="0" i="0" u="none" strike="noStrike" cap="none">
                        <a:solidFill>
                          <a:schemeClr val="lt1"/>
                        </a:solidFill>
                        <a:latin typeface="Arial"/>
                        <a:ea typeface="Arial"/>
                        <a:cs typeface="Arial"/>
                        <a:sym typeface="Arial"/>
                      </a:endParaRPr>
                    </a:p>
                  </a:txBody>
                  <a:tcPr marL="7500" marR="7500" marT="75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lt1"/>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400" b="0" i="0" u="none" strike="noStrike" cap="none">
                        <a:solidFill>
                          <a:srgbClr val="A43253"/>
                        </a:solidFill>
                        <a:latin typeface="Verdana"/>
                        <a:ea typeface="Verdana"/>
                        <a:cs typeface="Verdana"/>
                        <a:sym typeface="Verdana"/>
                      </a:endParaRPr>
                    </a:p>
                  </a:txBody>
                  <a:tcPr marL="7500" marR="7500" marT="75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lt1"/>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400" b="0" i="0" u="none" strike="noStrike" cap="none">
                        <a:solidFill>
                          <a:srgbClr val="A43253"/>
                        </a:solidFill>
                        <a:latin typeface="Verdana"/>
                        <a:ea typeface="Verdana"/>
                        <a:cs typeface="Verdana"/>
                        <a:sym typeface="Verdana"/>
                      </a:endParaRPr>
                    </a:p>
                  </a:txBody>
                  <a:tcPr marL="7500" marR="7500" marT="75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lt1"/>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400" b="0" i="0" u="none" strike="noStrike" cap="none">
                        <a:solidFill>
                          <a:srgbClr val="A43253"/>
                        </a:solidFill>
                        <a:latin typeface="Verdana"/>
                        <a:ea typeface="Verdana"/>
                        <a:cs typeface="Verdana"/>
                        <a:sym typeface="Verdana"/>
                      </a:endParaRPr>
                    </a:p>
                  </a:txBody>
                  <a:tcPr marL="7500" marR="7500" marT="75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lt1"/>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400" b="0" i="0" u="none" strike="noStrike" cap="none">
                        <a:solidFill>
                          <a:srgbClr val="A43253"/>
                        </a:solidFill>
                        <a:latin typeface="Verdana"/>
                        <a:ea typeface="Verdana"/>
                        <a:cs typeface="Verdana"/>
                        <a:sym typeface="Verdana"/>
                      </a:endParaRPr>
                    </a:p>
                  </a:txBody>
                  <a:tcPr marL="7500" marR="7500" marT="75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lt1"/>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400" b="0" i="0" u="none" strike="noStrike" cap="none">
                        <a:solidFill>
                          <a:srgbClr val="A43253"/>
                        </a:solidFill>
                        <a:latin typeface="Verdana"/>
                        <a:ea typeface="Verdana"/>
                        <a:cs typeface="Verdana"/>
                        <a:sym typeface="Verdana"/>
                      </a:endParaRPr>
                    </a:p>
                  </a:txBody>
                  <a:tcPr marL="7500" marR="7500" marT="75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lt1"/>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11"/>
                  </a:ext>
                </a:extLst>
              </a:tr>
              <a:tr h="435900">
                <a:tc>
                  <a:txBody>
                    <a:bodyPr/>
                    <a:lstStyle/>
                    <a:p>
                      <a:pPr marL="0" marR="0" lvl="0" indent="0" algn="ctr" rtl="0">
                        <a:lnSpc>
                          <a:spcPct val="100000"/>
                        </a:lnSpc>
                        <a:spcBef>
                          <a:spcPts val="0"/>
                        </a:spcBef>
                        <a:spcAft>
                          <a:spcPts val="0"/>
                        </a:spcAft>
                        <a:buClr>
                          <a:srgbClr val="000000"/>
                        </a:buClr>
                        <a:buSzPts val="900"/>
                        <a:buFont typeface="Arial"/>
                        <a:buNone/>
                      </a:pPr>
                      <a:endParaRPr sz="1400" b="0" i="0" u="none" strike="noStrike" cap="none">
                        <a:solidFill>
                          <a:schemeClr val="lt1"/>
                        </a:solidFill>
                        <a:latin typeface="Arial"/>
                        <a:ea typeface="Arial"/>
                        <a:cs typeface="Arial"/>
                        <a:sym typeface="Arial"/>
                      </a:endParaRPr>
                    </a:p>
                  </a:txBody>
                  <a:tcPr marL="7500" marR="7500" marT="75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400" b="0" i="0" u="none" strike="noStrike" cap="none">
                        <a:solidFill>
                          <a:srgbClr val="A43253"/>
                        </a:solidFill>
                        <a:latin typeface="Verdana"/>
                        <a:ea typeface="Verdana"/>
                        <a:cs typeface="Verdana"/>
                        <a:sym typeface="Verdana"/>
                      </a:endParaRPr>
                    </a:p>
                  </a:txBody>
                  <a:tcPr marL="7500" marR="7500" marT="75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400" b="0" i="0" u="none" strike="noStrike" cap="none">
                        <a:solidFill>
                          <a:srgbClr val="A43253"/>
                        </a:solidFill>
                        <a:latin typeface="Verdana"/>
                        <a:ea typeface="Verdana"/>
                        <a:cs typeface="Verdana"/>
                        <a:sym typeface="Verdana"/>
                      </a:endParaRPr>
                    </a:p>
                  </a:txBody>
                  <a:tcPr marL="7500" marR="7500" marT="75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400" b="0" i="0" u="none" strike="noStrike" cap="none">
                        <a:solidFill>
                          <a:srgbClr val="A43253"/>
                        </a:solidFill>
                        <a:latin typeface="Verdana"/>
                        <a:ea typeface="Verdana"/>
                        <a:cs typeface="Verdana"/>
                        <a:sym typeface="Verdana"/>
                      </a:endParaRPr>
                    </a:p>
                  </a:txBody>
                  <a:tcPr marL="7500" marR="7500" marT="75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400" b="0" i="0" u="none" strike="noStrike" cap="none">
                        <a:solidFill>
                          <a:srgbClr val="A43253"/>
                        </a:solidFill>
                        <a:latin typeface="Verdana"/>
                        <a:ea typeface="Verdana"/>
                        <a:cs typeface="Verdana"/>
                        <a:sym typeface="Verdana"/>
                      </a:endParaRPr>
                    </a:p>
                  </a:txBody>
                  <a:tcPr marL="7500" marR="7500" marT="75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400" b="0" i="0" u="none" strike="noStrike" cap="none">
                        <a:solidFill>
                          <a:srgbClr val="A43253"/>
                        </a:solidFill>
                        <a:latin typeface="Verdana"/>
                        <a:ea typeface="Verdana"/>
                        <a:cs typeface="Verdana"/>
                        <a:sym typeface="Verdana"/>
                      </a:endParaRPr>
                    </a:p>
                  </a:txBody>
                  <a:tcPr marL="7500" marR="7500" marT="75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12"/>
                  </a:ext>
                </a:extLst>
              </a:tr>
              <a:tr h="435900">
                <a:tc>
                  <a:txBody>
                    <a:bodyPr/>
                    <a:lstStyle/>
                    <a:p>
                      <a:pPr marL="0" marR="0" lvl="0" indent="0" algn="ctr" rtl="0">
                        <a:lnSpc>
                          <a:spcPct val="100000"/>
                        </a:lnSpc>
                        <a:spcBef>
                          <a:spcPts val="0"/>
                        </a:spcBef>
                        <a:spcAft>
                          <a:spcPts val="0"/>
                        </a:spcAft>
                        <a:buClr>
                          <a:srgbClr val="000000"/>
                        </a:buClr>
                        <a:buSzPts val="900"/>
                        <a:buFont typeface="Arial"/>
                        <a:buNone/>
                      </a:pPr>
                      <a:r>
                        <a:rPr lang="en-US" sz="1400" b="0" i="0" u="none" strike="noStrike" cap="none">
                          <a:solidFill>
                            <a:schemeClr val="lt1"/>
                          </a:solidFill>
                          <a:latin typeface="Arial"/>
                          <a:ea typeface="Arial"/>
                          <a:cs typeface="Arial"/>
                          <a:sym typeface="Arial"/>
                        </a:rPr>
                        <a:t>3:</a:t>
                      </a:r>
                      <a:r>
                        <a:rPr lang="en-US" sz="1400" u="none" strike="noStrike" cap="none">
                          <a:solidFill>
                            <a:schemeClr val="lt1"/>
                          </a:solidFill>
                        </a:rPr>
                        <a:t>3</a:t>
                      </a:r>
                      <a:r>
                        <a:rPr lang="en-US" sz="1400" b="0" i="0" u="none" strike="noStrike" cap="none">
                          <a:solidFill>
                            <a:schemeClr val="lt1"/>
                          </a:solidFill>
                          <a:latin typeface="Arial"/>
                          <a:ea typeface="Arial"/>
                          <a:cs typeface="Arial"/>
                          <a:sym typeface="Arial"/>
                        </a:rPr>
                        <a:t>0 PM</a:t>
                      </a:r>
                      <a:endParaRPr sz="2100" u="none" strike="noStrike" cap="none"/>
                    </a:p>
                  </a:txBody>
                  <a:tcPr marL="7500" marR="7500" marT="75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400" b="0" i="0" u="none" strike="noStrike" cap="none">
                        <a:solidFill>
                          <a:srgbClr val="A43253"/>
                        </a:solidFill>
                        <a:latin typeface="Verdana"/>
                        <a:ea typeface="Verdana"/>
                        <a:cs typeface="Verdana"/>
                        <a:sym typeface="Verdana"/>
                      </a:endParaRPr>
                    </a:p>
                  </a:txBody>
                  <a:tcPr marL="7500" marR="7500" marT="75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400" b="0" i="0" u="none" strike="noStrike" cap="none">
                        <a:solidFill>
                          <a:srgbClr val="A43253"/>
                        </a:solidFill>
                        <a:latin typeface="Verdana"/>
                        <a:ea typeface="Verdana"/>
                        <a:cs typeface="Verdana"/>
                        <a:sym typeface="Verdana"/>
                      </a:endParaRPr>
                    </a:p>
                  </a:txBody>
                  <a:tcPr marL="7500" marR="7500" marT="75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400" b="0" i="0" u="none" strike="noStrike" cap="none">
                        <a:solidFill>
                          <a:srgbClr val="A43253"/>
                        </a:solidFill>
                        <a:latin typeface="Verdana"/>
                        <a:ea typeface="Verdana"/>
                        <a:cs typeface="Verdana"/>
                        <a:sym typeface="Verdana"/>
                      </a:endParaRPr>
                    </a:p>
                  </a:txBody>
                  <a:tcPr marL="7500" marR="7500" marT="75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400" b="0" i="0" u="none" strike="noStrike" cap="none">
                        <a:solidFill>
                          <a:srgbClr val="A43253"/>
                        </a:solidFill>
                        <a:latin typeface="Verdana"/>
                        <a:ea typeface="Verdana"/>
                        <a:cs typeface="Verdana"/>
                        <a:sym typeface="Verdana"/>
                      </a:endParaRPr>
                    </a:p>
                  </a:txBody>
                  <a:tcPr marL="7500" marR="7500" marT="75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400" b="0" i="0" u="none" strike="noStrike" cap="none">
                        <a:solidFill>
                          <a:srgbClr val="A43253"/>
                        </a:solidFill>
                        <a:latin typeface="Verdana"/>
                        <a:ea typeface="Verdana"/>
                        <a:cs typeface="Verdana"/>
                        <a:sym typeface="Verdana"/>
                      </a:endParaRPr>
                    </a:p>
                  </a:txBody>
                  <a:tcPr marL="7500" marR="7500" marT="75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chemeClr val="lt1"/>
                      </a:solidFill>
                      <a:prstDash val="solid"/>
                      <a:round/>
                      <a:headEnd type="none" w="sm" len="sm"/>
                      <a:tailEnd type="none" w="sm" len="sm"/>
                    </a:lnB>
                  </a:tcPr>
                </a:tc>
                <a:extLst>
                  <a:ext uri="{0D108BD9-81ED-4DB2-BD59-A6C34878D82A}">
                    <a16:rowId xmlns:a16="http://schemas.microsoft.com/office/drawing/2014/main" val="10013"/>
                  </a:ext>
                </a:extLst>
              </a:tr>
              <a:tr h="435900">
                <a:tc>
                  <a:txBody>
                    <a:bodyPr/>
                    <a:lstStyle/>
                    <a:p>
                      <a:pPr marL="0" marR="0" lvl="0" indent="0" algn="ctr" rtl="0">
                        <a:lnSpc>
                          <a:spcPct val="100000"/>
                        </a:lnSpc>
                        <a:spcBef>
                          <a:spcPts val="0"/>
                        </a:spcBef>
                        <a:spcAft>
                          <a:spcPts val="0"/>
                        </a:spcAft>
                        <a:buClr>
                          <a:srgbClr val="000000"/>
                        </a:buClr>
                        <a:buSzPts val="900"/>
                        <a:buFont typeface="Arial"/>
                        <a:buNone/>
                      </a:pPr>
                      <a:endParaRPr sz="1400" b="0" i="0" u="none" strike="noStrike" cap="none">
                        <a:solidFill>
                          <a:schemeClr val="lt1"/>
                        </a:solidFill>
                        <a:latin typeface="Arial"/>
                        <a:ea typeface="Arial"/>
                        <a:cs typeface="Arial"/>
                        <a:sym typeface="Arial"/>
                      </a:endParaRPr>
                    </a:p>
                  </a:txBody>
                  <a:tcPr marL="7500" marR="7500" marT="75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lt1"/>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400" b="0" i="0" u="none" strike="noStrike" cap="none">
                        <a:solidFill>
                          <a:srgbClr val="A43253"/>
                        </a:solidFill>
                        <a:latin typeface="Verdana"/>
                        <a:ea typeface="Verdana"/>
                        <a:cs typeface="Verdana"/>
                        <a:sym typeface="Verdana"/>
                      </a:endParaRPr>
                    </a:p>
                  </a:txBody>
                  <a:tcPr marL="7500" marR="7500" marT="75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lt1"/>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400" b="0" i="0" u="none" strike="noStrike" cap="none">
                        <a:solidFill>
                          <a:srgbClr val="A43253"/>
                        </a:solidFill>
                        <a:latin typeface="Verdana"/>
                        <a:ea typeface="Verdana"/>
                        <a:cs typeface="Verdana"/>
                        <a:sym typeface="Verdana"/>
                      </a:endParaRPr>
                    </a:p>
                  </a:txBody>
                  <a:tcPr marL="7500" marR="7500" marT="75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lt1"/>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400" b="0" i="0" u="none" strike="noStrike" cap="none">
                        <a:solidFill>
                          <a:srgbClr val="A43253"/>
                        </a:solidFill>
                        <a:latin typeface="Verdana"/>
                        <a:ea typeface="Verdana"/>
                        <a:cs typeface="Verdana"/>
                        <a:sym typeface="Verdana"/>
                      </a:endParaRPr>
                    </a:p>
                  </a:txBody>
                  <a:tcPr marL="7500" marR="7500" marT="75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lt1"/>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400" b="0" i="0" u="none" strike="noStrike" cap="none">
                        <a:solidFill>
                          <a:srgbClr val="A43253"/>
                        </a:solidFill>
                        <a:latin typeface="Verdana"/>
                        <a:ea typeface="Verdana"/>
                        <a:cs typeface="Verdana"/>
                        <a:sym typeface="Verdana"/>
                      </a:endParaRPr>
                    </a:p>
                  </a:txBody>
                  <a:tcPr marL="7500" marR="7500" marT="75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lt1"/>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400" b="0" i="0" u="none" strike="noStrike" cap="none">
                        <a:solidFill>
                          <a:srgbClr val="A43253"/>
                        </a:solidFill>
                        <a:latin typeface="Verdana"/>
                        <a:ea typeface="Verdana"/>
                        <a:cs typeface="Verdana"/>
                        <a:sym typeface="Verdana"/>
                      </a:endParaRPr>
                    </a:p>
                  </a:txBody>
                  <a:tcPr marL="7500" marR="7500" marT="75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lt1"/>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14"/>
                  </a:ext>
                </a:extLst>
              </a:tr>
              <a:tr h="444000">
                <a:tc>
                  <a:txBody>
                    <a:bodyPr/>
                    <a:lstStyle/>
                    <a:p>
                      <a:pPr marL="0" marR="0" lvl="0" indent="0" algn="ctr" rtl="0">
                        <a:lnSpc>
                          <a:spcPct val="100000"/>
                        </a:lnSpc>
                        <a:spcBef>
                          <a:spcPts val="0"/>
                        </a:spcBef>
                        <a:spcAft>
                          <a:spcPts val="0"/>
                        </a:spcAft>
                        <a:buClr>
                          <a:srgbClr val="000000"/>
                        </a:buClr>
                        <a:buSzPts val="900"/>
                        <a:buFont typeface="Arial"/>
                        <a:buNone/>
                      </a:pPr>
                      <a:endParaRPr sz="1400" b="0" i="0" u="none" strike="noStrike" cap="none">
                        <a:solidFill>
                          <a:schemeClr val="lt1"/>
                        </a:solidFill>
                        <a:latin typeface="Arial"/>
                        <a:ea typeface="Arial"/>
                        <a:cs typeface="Arial"/>
                        <a:sym typeface="Arial"/>
                      </a:endParaRPr>
                    </a:p>
                  </a:txBody>
                  <a:tcPr marL="7500" marR="7500" marT="75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400" b="0" i="0" u="none" strike="noStrike" cap="none">
                        <a:solidFill>
                          <a:srgbClr val="A43253"/>
                        </a:solidFill>
                        <a:latin typeface="Verdana"/>
                        <a:ea typeface="Verdana"/>
                        <a:cs typeface="Verdana"/>
                        <a:sym typeface="Verdana"/>
                      </a:endParaRPr>
                    </a:p>
                  </a:txBody>
                  <a:tcPr marL="7500" marR="7500" marT="75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400" b="0" i="0" u="none" strike="noStrike" cap="none">
                        <a:solidFill>
                          <a:srgbClr val="A43253"/>
                        </a:solidFill>
                        <a:latin typeface="Verdana"/>
                        <a:ea typeface="Verdana"/>
                        <a:cs typeface="Verdana"/>
                        <a:sym typeface="Verdana"/>
                      </a:endParaRPr>
                    </a:p>
                  </a:txBody>
                  <a:tcPr marL="7500" marR="7500" marT="75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400" b="0" i="0" u="none" strike="noStrike" cap="none">
                        <a:solidFill>
                          <a:srgbClr val="A43253"/>
                        </a:solidFill>
                        <a:latin typeface="Verdana"/>
                        <a:ea typeface="Verdana"/>
                        <a:cs typeface="Verdana"/>
                        <a:sym typeface="Verdana"/>
                      </a:endParaRPr>
                    </a:p>
                  </a:txBody>
                  <a:tcPr marL="7500" marR="7500" marT="75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400" b="0" i="0" u="none" strike="noStrike" cap="none">
                        <a:solidFill>
                          <a:srgbClr val="A43253"/>
                        </a:solidFill>
                        <a:latin typeface="Verdana"/>
                        <a:ea typeface="Verdana"/>
                        <a:cs typeface="Verdana"/>
                        <a:sym typeface="Verdana"/>
                      </a:endParaRPr>
                    </a:p>
                  </a:txBody>
                  <a:tcPr marL="7500" marR="7500" marT="75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400" b="0" i="0" u="none" strike="noStrike" cap="none">
                        <a:solidFill>
                          <a:srgbClr val="A43253"/>
                        </a:solidFill>
                        <a:latin typeface="Verdana"/>
                        <a:ea typeface="Verdana"/>
                        <a:cs typeface="Verdana"/>
                        <a:sym typeface="Verdana"/>
                      </a:endParaRPr>
                    </a:p>
                  </a:txBody>
                  <a:tcPr marL="7500" marR="7500" marT="75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15"/>
                  </a:ext>
                </a:extLst>
              </a:tr>
              <a:tr h="435900">
                <a:tc>
                  <a:txBody>
                    <a:bodyPr/>
                    <a:lstStyle/>
                    <a:p>
                      <a:pPr marL="0" marR="0" lvl="0" indent="0" algn="ctr" rtl="0">
                        <a:lnSpc>
                          <a:spcPct val="100000"/>
                        </a:lnSpc>
                        <a:spcBef>
                          <a:spcPts val="0"/>
                        </a:spcBef>
                        <a:spcAft>
                          <a:spcPts val="0"/>
                        </a:spcAft>
                        <a:buClr>
                          <a:srgbClr val="000000"/>
                        </a:buClr>
                        <a:buSzPts val="900"/>
                        <a:buFont typeface="Arial"/>
                        <a:buNone/>
                      </a:pPr>
                      <a:r>
                        <a:rPr lang="en-US" sz="1400" b="0" i="0" u="none" strike="noStrike" cap="none">
                          <a:solidFill>
                            <a:schemeClr val="lt1"/>
                          </a:solidFill>
                          <a:latin typeface="Arial"/>
                          <a:ea typeface="Arial"/>
                          <a:cs typeface="Arial"/>
                          <a:sym typeface="Arial"/>
                        </a:rPr>
                        <a:t>4:</a:t>
                      </a:r>
                      <a:r>
                        <a:rPr lang="en-US" sz="1400" u="none" strike="noStrike" cap="none">
                          <a:solidFill>
                            <a:schemeClr val="lt1"/>
                          </a:solidFill>
                        </a:rPr>
                        <a:t>45</a:t>
                      </a:r>
                      <a:r>
                        <a:rPr lang="en-US" sz="1400" b="0" i="0" u="none" strike="noStrike" cap="none">
                          <a:solidFill>
                            <a:schemeClr val="lt1"/>
                          </a:solidFill>
                          <a:latin typeface="Arial"/>
                          <a:ea typeface="Arial"/>
                          <a:cs typeface="Arial"/>
                          <a:sym typeface="Arial"/>
                        </a:rPr>
                        <a:t> PM</a:t>
                      </a:r>
                      <a:endParaRPr sz="2100" u="none" strike="noStrike" cap="none"/>
                    </a:p>
                  </a:txBody>
                  <a:tcPr marL="7500" marR="7500" marT="75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400" b="0" i="0" u="none" strike="noStrike" cap="none">
                        <a:solidFill>
                          <a:srgbClr val="A43253"/>
                        </a:solidFill>
                        <a:latin typeface="Verdana"/>
                        <a:ea typeface="Verdana"/>
                        <a:cs typeface="Verdana"/>
                        <a:sym typeface="Verdana"/>
                      </a:endParaRPr>
                    </a:p>
                  </a:txBody>
                  <a:tcPr marL="7500" marR="7500" marT="75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400" b="0" i="0" u="none" strike="noStrike" cap="none">
                        <a:solidFill>
                          <a:srgbClr val="A43253"/>
                        </a:solidFill>
                        <a:latin typeface="Verdana"/>
                        <a:ea typeface="Verdana"/>
                        <a:cs typeface="Verdana"/>
                        <a:sym typeface="Verdana"/>
                      </a:endParaRPr>
                    </a:p>
                  </a:txBody>
                  <a:tcPr marL="7500" marR="7500" marT="75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400" b="0" i="0" u="none" strike="noStrike" cap="none">
                        <a:solidFill>
                          <a:srgbClr val="A43253"/>
                        </a:solidFill>
                        <a:latin typeface="Verdana"/>
                        <a:ea typeface="Verdana"/>
                        <a:cs typeface="Verdana"/>
                        <a:sym typeface="Verdana"/>
                      </a:endParaRPr>
                    </a:p>
                  </a:txBody>
                  <a:tcPr marL="7500" marR="7500" marT="75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400" b="0" i="0" u="none" strike="noStrike" cap="none">
                        <a:solidFill>
                          <a:srgbClr val="A43253"/>
                        </a:solidFill>
                        <a:latin typeface="Verdana"/>
                        <a:ea typeface="Verdana"/>
                        <a:cs typeface="Verdana"/>
                        <a:sym typeface="Verdana"/>
                      </a:endParaRPr>
                    </a:p>
                  </a:txBody>
                  <a:tcPr marL="7500" marR="7500" marT="75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400" b="0" i="0" u="none" strike="noStrike" cap="none">
                        <a:solidFill>
                          <a:srgbClr val="A43253"/>
                        </a:solidFill>
                        <a:latin typeface="Verdana"/>
                        <a:ea typeface="Verdana"/>
                        <a:cs typeface="Verdana"/>
                        <a:sym typeface="Verdana"/>
                      </a:endParaRPr>
                    </a:p>
                  </a:txBody>
                  <a:tcPr marL="7500" marR="7500" marT="75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chemeClr val="lt1"/>
                      </a:solidFill>
                      <a:prstDash val="solid"/>
                      <a:round/>
                      <a:headEnd type="none" w="sm" len="sm"/>
                      <a:tailEnd type="none" w="sm" len="sm"/>
                    </a:lnB>
                  </a:tcPr>
                </a:tc>
                <a:extLst>
                  <a:ext uri="{0D108BD9-81ED-4DB2-BD59-A6C34878D82A}">
                    <a16:rowId xmlns:a16="http://schemas.microsoft.com/office/drawing/2014/main" val="10016"/>
                  </a:ext>
                </a:extLst>
              </a:tr>
              <a:tr h="435900">
                <a:tc>
                  <a:txBody>
                    <a:bodyPr/>
                    <a:lstStyle/>
                    <a:p>
                      <a:pPr marL="0" marR="0" lvl="0" indent="0" algn="ctr" rtl="0">
                        <a:lnSpc>
                          <a:spcPct val="100000"/>
                        </a:lnSpc>
                        <a:spcBef>
                          <a:spcPts val="0"/>
                        </a:spcBef>
                        <a:spcAft>
                          <a:spcPts val="0"/>
                        </a:spcAft>
                        <a:buClr>
                          <a:srgbClr val="000000"/>
                        </a:buClr>
                        <a:buSzPts val="900"/>
                        <a:buFont typeface="Arial"/>
                        <a:buNone/>
                      </a:pPr>
                      <a:endParaRPr sz="1400" b="0" i="0" u="none" strike="noStrike" cap="none">
                        <a:solidFill>
                          <a:schemeClr val="lt1"/>
                        </a:solidFill>
                        <a:latin typeface="Arial"/>
                        <a:ea typeface="Arial"/>
                        <a:cs typeface="Arial"/>
                        <a:sym typeface="Arial"/>
                      </a:endParaRPr>
                    </a:p>
                  </a:txBody>
                  <a:tcPr marL="7500" marR="7500" marT="75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lt1"/>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400" b="0" i="0" u="none" strike="noStrike" cap="none">
                        <a:solidFill>
                          <a:srgbClr val="A43253"/>
                        </a:solidFill>
                        <a:latin typeface="Verdana"/>
                        <a:ea typeface="Verdana"/>
                        <a:cs typeface="Verdana"/>
                        <a:sym typeface="Verdana"/>
                      </a:endParaRPr>
                    </a:p>
                  </a:txBody>
                  <a:tcPr marL="7500" marR="7500" marT="75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lt1"/>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400" b="0" i="0" u="none" strike="noStrike" cap="none">
                        <a:solidFill>
                          <a:srgbClr val="A43253"/>
                        </a:solidFill>
                        <a:latin typeface="Verdana"/>
                        <a:ea typeface="Verdana"/>
                        <a:cs typeface="Verdana"/>
                        <a:sym typeface="Verdana"/>
                      </a:endParaRPr>
                    </a:p>
                  </a:txBody>
                  <a:tcPr marL="7500" marR="7500" marT="75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lt1"/>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400" b="0" i="0" u="none" strike="noStrike" cap="none">
                        <a:solidFill>
                          <a:srgbClr val="A43253"/>
                        </a:solidFill>
                        <a:latin typeface="Verdana"/>
                        <a:ea typeface="Verdana"/>
                        <a:cs typeface="Verdana"/>
                        <a:sym typeface="Verdana"/>
                      </a:endParaRPr>
                    </a:p>
                  </a:txBody>
                  <a:tcPr marL="7500" marR="7500" marT="75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lt1"/>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400" b="0" i="0" u="none" strike="noStrike" cap="none">
                        <a:solidFill>
                          <a:srgbClr val="A43253"/>
                        </a:solidFill>
                        <a:latin typeface="Verdana"/>
                        <a:ea typeface="Verdana"/>
                        <a:cs typeface="Verdana"/>
                        <a:sym typeface="Verdana"/>
                      </a:endParaRPr>
                    </a:p>
                  </a:txBody>
                  <a:tcPr marL="7500" marR="7500" marT="75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lt1"/>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400" b="0" i="0" u="none" strike="noStrike" cap="none">
                        <a:solidFill>
                          <a:srgbClr val="A43253"/>
                        </a:solidFill>
                        <a:latin typeface="Verdana"/>
                        <a:ea typeface="Verdana"/>
                        <a:cs typeface="Verdana"/>
                        <a:sym typeface="Verdana"/>
                      </a:endParaRPr>
                    </a:p>
                  </a:txBody>
                  <a:tcPr marL="7500" marR="7500" marT="75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lt1"/>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17"/>
                  </a:ext>
                </a:extLst>
              </a:tr>
              <a:tr h="435900">
                <a:tc>
                  <a:txBody>
                    <a:bodyPr/>
                    <a:lstStyle/>
                    <a:p>
                      <a:pPr marL="0" marR="0" lvl="0" indent="0" algn="ctr" rtl="0">
                        <a:lnSpc>
                          <a:spcPct val="100000"/>
                        </a:lnSpc>
                        <a:spcBef>
                          <a:spcPts val="0"/>
                        </a:spcBef>
                        <a:spcAft>
                          <a:spcPts val="0"/>
                        </a:spcAft>
                        <a:buClr>
                          <a:srgbClr val="000000"/>
                        </a:buClr>
                        <a:buSzPts val="900"/>
                        <a:buFont typeface="Arial"/>
                        <a:buNone/>
                      </a:pPr>
                      <a:r>
                        <a:rPr lang="en-US" sz="1400" b="0" i="0" u="none" strike="noStrike" cap="none">
                          <a:solidFill>
                            <a:schemeClr val="lt1"/>
                          </a:solidFill>
                          <a:latin typeface="Arial"/>
                          <a:ea typeface="Arial"/>
                          <a:cs typeface="Arial"/>
                          <a:sym typeface="Arial"/>
                        </a:rPr>
                        <a:t>5:30 PM</a:t>
                      </a:r>
                      <a:endParaRPr sz="2100" u="none" strike="noStrike" cap="none"/>
                    </a:p>
                  </a:txBody>
                  <a:tcPr marL="7500" marR="7500" marT="75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400" b="0" i="0" u="none" strike="noStrike" cap="none">
                        <a:solidFill>
                          <a:srgbClr val="A43253"/>
                        </a:solidFill>
                        <a:latin typeface="Verdana"/>
                        <a:ea typeface="Verdana"/>
                        <a:cs typeface="Verdana"/>
                        <a:sym typeface="Verdana"/>
                      </a:endParaRPr>
                    </a:p>
                  </a:txBody>
                  <a:tcPr marL="7500" marR="7500" marT="75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400" b="0" i="0" u="none" strike="noStrike" cap="none">
                        <a:solidFill>
                          <a:srgbClr val="A43253"/>
                        </a:solidFill>
                        <a:latin typeface="Verdana"/>
                        <a:ea typeface="Verdana"/>
                        <a:cs typeface="Verdana"/>
                        <a:sym typeface="Verdana"/>
                      </a:endParaRPr>
                    </a:p>
                  </a:txBody>
                  <a:tcPr marL="7500" marR="7500" marT="75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400" b="0" i="0" u="none" strike="noStrike" cap="none">
                        <a:solidFill>
                          <a:srgbClr val="A43253"/>
                        </a:solidFill>
                        <a:latin typeface="Verdana"/>
                        <a:ea typeface="Verdana"/>
                        <a:cs typeface="Verdana"/>
                        <a:sym typeface="Verdana"/>
                      </a:endParaRPr>
                    </a:p>
                  </a:txBody>
                  <a:tcPr marL="7500" marR="7500" marT="75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1400" b="0" i="0" u="none" strike="noStrike" cap="none">
                        <a:solidFill>
                          <a:srgbClr val="A43253"/>
                        </a:solidFill>
                        <a:latin typeface="Verdana"/>
                        <a:ea typeface="Verdana"/>
                        <a:cs typeface="Verdana"/>
                        <a:sym typeface="Verdana"/>
                      </a:endParaRPr>
                    </a:p>
                  </a:txBody>
                  <a:tcPr marL="7500" marR="7500" marT="75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400" b="0" i="0" u="none" strike="noStrike" cap="none" dirty="0">
                        <a:solidFill>
                          <a:srgbClr val="A43253"/>
                        </a:solidFill>
                        <a:latin typeface="Verdana"/>
                        <a:ea typeface="Verdana"/>
                        <a:cs typeface="Verdana"/>
                        <a:sym typeface="Verdana"/>
                      </a:endParaRPr>
                    </a:p>
                  </a:txBody>
                  <a:tcPr marL="7500" marR="7500" marT="75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chemeClr val="lt1"/>
                      </a:solidFill>
                      <a:prstDash val="solid"/>
                      <a:round/>
                      <a:headEnd type="none" w="sm" len="sm"/>
                      <a:tailEnd type="none" w="sm" len="sm"/>
                    </a:lnB>
                  </a:tcPr>
                </a:tc>
                <a:extLst>
                  <a:ext uri="{0D108BD9-81ED-4DB2-BD59-A6C34878D82A}">
                    <a16:rowId xmlns:a16="http://schemas.microsoft.com/office/drawing/2014/main" val="10018"/>
                  </a:ext>
                </a:extLst>
              </a:tr>
            </a:tbl>
          </a:graphicData>
        </a:graphic>
      </p:graphicFrame>
      <p:sp>
        <p:nvSpPr>
          <p:cNvPr id="381" name="Google Shape;381;p12"/>
          <p:cNvSpPr/>
          <p:nvPr/>
        </p:nvSpPr>
        <p:spPr>
          <a:xfrm>
            <a:off x="11353787" y="1327889"/>
            <a:ext cx="6572700" cy="344700"/>
          </a:xfrm>
          <a:prstGeom prst="rect">
            <a:avLst/>
          </a:prstGeom>
          <a:solidFill>
            <a:srgbClr val="003C2E"/>
          </a:solidFill>
          <a:ln>
            <a:noFill/>
          </a:ln>
        </p:spPr>
        <p:txBody>
          <a:bodyPr spcFirstLastPara="1" wrap="square" lIns="137125" tIns="68550" rIns="137125" bIns="68550" anchor="ctr" anchorCtr="0">
            <a:noAutofit/>
          </a:bodyPr>
          <a:lstStyle/>
          <a:p>
            <a:pPr marL="0" marR="0" lvl="0" indent="0" algn="ctr" rtl="0">
              <a:lnSpc>
                <a:spcPct val="100000"/>
              </a:lnSpc>
              <a:spcBef>
                <a:spcPts val="0"/>
              </a:spcBef>
              <a:spcAft>
                <a:spcPts val="0"/>
              </a:spcAft>
              <a:buClr>
                <a:srgbClr val="000000"/>
              </a:buClr>
              <a:buSzPts val="1650"/>
              <a:buFont typeface="Arial"/>
              <a:buNone/>
            </a:pPr>
            <a:r>
              <a:rPr lang="en-US" sz="1650" b="0" i="0" u="none" strike="noStrike" cap="none">
                <a:solidFill>
                  <a:srgbClr val="FFFFFF"/>
                </a:solidFill>
                <a:latin typeface="Arial"/>
                <a:ea typeface="Arial"/>
                <a:cs typeface="Arial"/>
                <a:sym typeface="Arial"/>
              </a:rPr>
              <a:t> Preparing for the day</a:t>
            </a:r>
            <a:endParaRPr sz="1650" b="0" i="0" u="none" strike="noStrike" cap="none">
              <a:solidFill>
                <a:srgbClr val="FFFFFF"/>
              </a:solidFill>
              <a:latin typeface="Arial"/>
              <a:ea typeface="Arial"/>
              <a:cs typeface="Arial"/>
              <a:sym typeface="Arial"/>
            </a:endParaRPr>
          </a:p>
        </p:txBody>
      </p:sp>
      <p:sp>
        <p:nvSpPr>
          <p:cNvPr id="382" name="Google Shape;382;p12"/>
          <p:cNvSpPr/>
          <p:nvPr/>
        </p:nvSpPr>
        <p:spPr>
          <a:xfrm>
            <a:off x="1432946" y="1327875"/>
            <a:ext cx="16502400" cy="357000"/>
          </a:xfrm>
          <a:prstGeom prst="rect">
            <a:avLst/>
          </a:prstGeom>
          <a:solidFill>
            <a:srgbClr val="003C2E"/>
          </a:solidFill>
          <a:ln>
            <a:noFill/>
          </a:ln>
        </p:spPr>
        <p:txBody>
          <a:bodyPr spcFirstLastPara="1" wrap="square" lIns="137125" tIns="68550" rIns="137125" bIns="68550" anchor="ctr" anchorCtr="0">
            <a:noAutofit/>
          </a:bodyPr>
          <a:lstStyle/>
          <a:p>
            <a:pPr marL="0" marR="0" lvl="0" indent="0" algn="ctr" rtl="0">
              <a:lnSpc>
                <a:spcPct val="100000"/>
              </a:lnSpc>
              <a:spcBef>
                <a:spcPts val="0"/>
              </a:spcBef>
              <a:spcAft>
                <a:spcPts val="0"/>
              </a:spcAft>
              <a:buClr>
                <a:srgbClr val="000000"/>
              </a:buClr>
              <a:buSzPts val="1650"/>
              <a:buFont typeface="Arial"/>
              <a:buNone/>
            </a:pPr>
            <a:r>
              <a:rPr lang="en-US" sz="1650" b="0" i="0" u="none" strike="noStrike" cap="none">
                <a:solidFill>
                  <a:srgbClr val="FFFFFF"/>
                </a:solidFill>
                <a:latin typeface="Arial"/>
                <a:ea typeface="Arial"/>
                <a:cs typeface="Arial"/>
                <a:sym typeface="Arial"/>
              </a:rPr>
              <a:t> Preparing for the day</a:t>
            </a:r>
            <a:endParaRPr sz="1650" b="0" i="0" u="none" strike="noStrike" cap="none">
              <a:solidFill>
                <a:srgbClr val="FFFFFF"/>
              </a:solidFill>
              <a:latin typeface="Arial"/>
              <a:ea typeface="Arial"/>
              <a:cs typeface="Arial"/>
              <a:sym typeface="Arial"/>
            </a:endParaRPr>
          </a:p>
        </p:txBody>
      </p:sp>
      <p:sp>
        <p:nvSpPr>
          <p:cNvPr id="383" name="Google Shape;383;p12"/>
          <p:cNvSpPr/>
          <p:nvPr/>
        </p:nvSpPr>
        <p:spPr>
          <a:xfrm>
            <a:off x="1432940" y="4400783"/>
            <a:ext cx="16502400" cy="776700"/>
          </a:xfrm>
          <a:prstGeom prst="rect">
            <a:avLst/>
          </a:prstGeom>
          <a:solidFill>
            <a:srgbClr val="13245D"/>
          </a:solidFill>
          <a:ln>
            <a:noFill/>
          </a:ln>
        </p:spPr>
        <p:txBody>
          <a:bodyPr spcFirstLastPara="1" wrap="square" lIns="137125" tIns="68550" rIns="137125" bIns="68550" anchor="ctr" anchorCtr="0">
            <a:noAutofit/>
          </a:bodyPr>
          <a:lstStyle/>
          <a:p>
            <a:pPr marL="0" marR="0" lvl="0" indent="0" algn="ctr" rtl="0">
              <a:lnSpc>
                <a:spcPct val="100000"/>
              </a:lnSpc>
              <a:spcBef>
                <a:spcPts val="0"/>
              </a:spcBef>
              <a:spcAft>
                <a:spcPts val="0"/>
              </a:spcAft>
              <a:buClr>
                <a:srgbClr val="000000"/>
              </a:buClr>
              <a:buSzPts val="5250"/>
              <a:buFont typeface="Arial"/>
              <a:buNone/>
            </a:pPr>
            <a:r>
              <a:rPr lang="en-US" sz="5250" b="0" i="0" u="none" strike="noStrike" cap="none">
                <a:solidFill>
                  <a:srgbClr val="FFFFFF"/>
                </a:solidFill>
                <a:latin typeface="Arial"/>
                <a:ea typeface="Arial"/>
                <a:cs typeface="Arial"/>
                <a:sym typeface="Arial"/>
              </a:rPr>
              <a:t>LUNCH</a:t>
            </a:r>
            <a:endParaRPr sz="2100" b="0" i="0" u="none" strike="noStrike" cap="none">
              <a:solidFill>
                <a:srgbClr val="000000"/>
              </a:solidFill>
              <a:latin typeface="Arial"/>
              <a:ea typeface="Arial"/>
              <a:cs typeface="Arial"/>
              <a:sym typeface="Arial"/>
            </a:endParaRPr>
          </a:p>
        </p:txBody>
      </p:sp>
      <p:sp>
        <p:nvSpPr>
          <p:cNvPr id="384" name="Google Shape;384;p12"/>
          <p:cNvSpPr/>
          <p:nvPr/>
        </p:nvSpPr>
        <p:spPr>
          <a:xfrm>
            <a:off x="1432949" y="7878525"/>
            <a:ext cx="16502400" cy="772200"/>
          </a:xfrm>
          <a:prstGeom prst="rect">
            <a:avLst/>
          </a:prstGeom>
          <a:solidFill>
            <a:srgbClr val="003C2E"/>
          </a:solidFill>
          <a:ln>
            <a:noFill/>
          </a:ln>
        </p:spPr>
        <p:txBody>
          <a:bodyPr spcFirstLastPara="1" wrap="square" lIns="137125" tIns="68550" rIns="137125" bIns="68550" anchor="ctr" anchorCtr="0">
            <a:noAutofit/>
          </a:bodyPr>
          <a:lstStyle/>
          <a:p>
            <a:pPr marL="0" marR="0" lvl="0" indent="0" algn="ctr" rtl="0">
              <a:lnSpc>
                <a:spcPct val="100000"/>
              </a:lnSpc>
              <a:spcBef>
                <a:spcPts val="0"/>
              </a:spcBef>
              <a:spcAft>
                <a:spcPts val="0"/>
              </a:spcAft>
              <a:buClr>
                <a:srgbClr val="000000"/>
              </a:buClr>
              <a:buSzPts val="1650"/>
              <a:buFont typeface="Arial"/>
              <a:buNone/>
            </a:pPr>
            <a:r>
              <a:rPr lang="en-US" sz="1650" b="0" i="0" u="none" strike="noStrike" cap="none">
                <a:solidFill>
                  <a:srgbClr val="FFFFFF"/>
                </a:solidFill>
                <a:latin typeface="Arial"/>
                <a:ea typeface="Arial"/>
                <a:cs typeface="Arial"/>
                <a:sym typeface="Arial"/>
              </a:rPr>
              <a:t>Wrap-up of the day</a:t>
            </a:r>
            <a:endParaRPr sz="1650" b="0" i="0" u="none" strike="noStrike" cap="none">
              <a:solidFill>
                <a:srgbClr val="FFFFFF"/>
              </a:solidFill>
              <a:latin typeface="Arial"/>
              <a:ea typeface="Arial"/>
              <a:cs typeface="Arial"/>
              <a:sym typeface="Arial"/>
            </a:endParaRPr>
          </a:p>
        </p:txBody>
      </p:sp>
      <p:sp>
        <p:nvSpPr>
          <p:cNvPr id="385" name="Google Shape;385;p12"/>
          <p:cNvSpPr/>
          <p:nvPr/>
        </p:nvSpPr>
        <p:spPr>
          <a:xfrm>
            <a:off x="1432940" y="6568692"/>
            <a:ext cx="3240000" cy="1243500"/>
          </a:xfrm>
          <a:prstGeom prst="rect">
            <a:avLst/>
          </a:prstGeom>
          <a:solidFill>
            <a:srgbClr val="019875"/>
          </a:solidFill>
          <a:ln>
            <a:noFill/>
          </a:ln>
        </p:spPr>
        <p:txBody>
          <a:bodyPr spcFirstLastPara="1" wrap="square" lIns="137125" tIns="68550" rIns="137125" bIns="68550" anchor="ctr" anchorCtr="0">
            <a:noAutofit/>
          </a:bodyPr>
          <a:lstStyle/>
          <a:p>
            <a:pPr marL="0" marR="0" lvl="0" indent="0" algn="ctr" rtl="0">
              <a:lnSpc>
                <a:spcPct val="100000"/>
              </a:lnSpc>
              <a:spcBef>
                <a:spcPts val="0"/>
              </a:spcBef>
              <a:spcAft>
                <a:spcPts val="0"/>
              </a:spcAft>
              <a:buClr>
                <a:srgbClr val="000000"/>
              </a:buClr>
              <a:buSzPts val="1650"/>
              <a:buFont typeface="Arial"/>
              <a:buNone/>
            </a:pPr>
            <a:r>
              <a:rPr lang="en-US" sz="1650" b="0" i="0" u="none" strike="noStrike" cap="none">
                <a:solidFill>
                  <a:srgbClr val="FFFFFF"/>
                </a:solidFill>
                <a:latin typeface="Arial"/>
                <a:ea typeface="Arial"/>
                <a:cs typeface="Arial"/>
                <a:sym typeface="Arial"/>
              </a:rPr>
              <a:t>My Vision for Estonia</a:t>
            </a:r>
            <a:endParaRPr sz="21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50"/>
              <a:buFont typeface="Arial"/>
              <a:buNone/>
            </a:pPr>
            <a:endParaRPr sz="1650" b="0" i="0" u="none" strike="noStrike" cap="none">
              <a:solidFill>
                <a:srgbClr val="FFFFFF"/>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50"/>
              <a:buFont typeface="Arial"/>
              <a:buNone/>
            </a:pPr>
            <a:r>
              <a:rPr lang="en-US" sz="1650" b="0" i="0" u="none" strike="noStrike" cap="none">
                <a:solidFill>
                  <a:srgbClr val="FFFFFF"/>
                </a:solidFill>
                <a:latin typeface="Arial"/>
                <a:ea typeface="Arial"/>
                <a:cs typeface="Arial"/>
                <a:sym typeface="Arial"/>
              </a:rPr>
              <a:t>RAIDO PIKKAR</a:t>
            </a:r>
            <a:endParaRPr sz="2100" b="0" i="0" u="none" strike="noStrike" cap="none">
              <a:solidFill>
                <a:srgbClr val="000000"/>
              </a:solidFill>
              <a:latin typeface="Arial"/>
              <a:ea typeface="Arial"/>
              <a:cs typeface="Arial"/>
              <a:sym typeface="Arial"/>
            </a:endParaRPr>
          </a:p>
        </p:txBody>
      </p:sp>
      <p:sp>
        <p:nvSpPr>
          <p:cNvPr id="386" name="Google Shape;386;p12"/>
          <p:cNvSpPr/>
          <p:nvPr/>
        </p:nvSpPr>
        <p:spPr>
          <a:xfrm>
            <a:off x="11353787" y="6568692"/>
            <a:ext cx="3240000" cy="1243500"/>
          </a:xfrm>
          <a:prstGeom prst="rect">
            <a:avLst/>
          </a:prstGeom>
          <a:solidFill>
            <a:srgbClr val="019875"/>
          </a:solidFill>
          <a:ln>
            <a:noFill/>
          </a:ln>
        </p:spPr>
        <p:txBody>
          <a:bodyPr spcFirstLastPara="1" wrap="square" lIns="137125" tIns="68550" rIns="137125" bIns="68550" anchor="ctr" anchorCtr="0">
            <a:noAutofit/>
          </a:bodyPr>
          <a:lstStyle/>
          <a:p>
            <a:pPr marL="0" marR="0" lvl="0" indent="0" algn="ctr" rtl="0">
              <a:lnSpc>
                <a:spcPct val="100000"/>
              </a:lnSpc>
              <a:spcBef>
                <a:spcPts val="0"/>
              </a:spcBef>
              <a:spcAft>
                <a:spcPts val="0"/>
              </a:spcAft>
              <a:buClr>
                <a:srgbClr val="000000"/>
              </a:buClr>
              <a:buSzPts val="1650"/>
              <a:buFont typeface="Arial"/>
              <a:buNone/>
            </a:pPr>
            <a:r>
              <a:rPr lang="en-US" sz="1650" b="0" i="0" u="none" strike="noStrike" cap="none">
                <a:solidFill>
                  <a:srgbClr val="FFFFFF"/>
                </a:solidFill>
                <a:latin typeface="Arial"/>
                <a:ea typeface="Arial"/>
                <a:cs typeface="Arial"/>
                <a:sym typeface="Arial"/>
              </a:rPr>
              <a:t>Galttec - Finding My Passion</a:t>
            </a:r>
            <a:endParaRPr sz="21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50"/>
              <a:buFont typeface="Arial"/>
              <a:buNone/>
            </a:pPr>
            <a:endParaRPr sz="1650" b="0" i="0" u="none" strike="noStrike" cap="none">
              <a:solidFill>
                <a:srgbClr val="FFFFFF"/>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50"/>
              <a:buFont typeface="Arial"/>
              <a:buNone/>
            </a:pPr>
            <a:r>
              <a:rPr lang="en-US" sz="1650" b="0" i="0" u="none" strike="noStrike" cap="none">
                <a:solidFill>
                  <a:srgbClr val="FFFFFF"/>
                </a:solidFill>
                <a:latin typeface="Arial"/>
                <a:ea typeface="Arial"/>
                <a:cs typeface="Arial"/>
                <a:sym typeface="Arial"/>
              </a:rPr>
              <a:t>LAURA ELISE ARVISTO</a:t>
            </a:r>
            <a:endParaRPr sz="2100" b="0" i="0" u="none" strike="noStrike" cap="none">
              <a:solidFill>
                <a:srgbClr val="000000"/>
              </a:solidFill>
              <a:latin typeface="Arial"/>
              <a:ea typeface="Arial"/>
              <a:cs typeface="Arial"/>
              <a:sym typeface="Arial"/>
            </a:endParaRPr>
          </a:p>
        </p:txBody>
      </p:sp>
      <p:sp>
        <p:nvSpPr>
          <p:cNvPr id="387" name="Google Shape;387;p12"/>
          <p:cNvSpPr/>
          <p:nvPr/>
        </p:nvSpPr>
        <p:spPr>
          <a:xfrm>
            <a:off x="8038763" y="6569061"/>
            <a:ext cx="3237000" cy="1223700"/>
          </a:xfrm>
          <a:prstGeom prst="rect">
            <a:avLst/>
          </a:prstGeom>
          <a:solidFill>
            <a:srgbClr val="019875"/>
          </a:solidFill>
          <a:ln>
            <a:noFill/>
          </a:ln>
        </p:spPr>
        <p:txBody>
          <a:bodyPr spcFirstLastPara="1" wrap="square" lIns="137125" tIns="68550" rIns="137125" bIns="68550" anchor="ctr" anchorCtr="0">
            <a:noAutofit/>
          </a:bodyPr>
          <a:lstStyle/>
          <a:p>
            <a:pPr marL="0" marR="0" lvl="0" indent="0" algn="ctr" rtl="0">
              <a:lnSpc>
                <a:spcPct val="100000"/>
              </a:lnSpc>
              <a:spcBef>
                <a:spcPts val="0"/>
              </a:spcBef>
              <a:spcAft>
                <a:spcPts val="0"/>
              </a:spcAft>
              <a:buClr>
                <a:srgbClr val="000000"/>
              </a:buClr>
              <a:buSzPts val="1650"/>
              <a:buFont typeface="Arial"/>
              <a:buNone/>
            </a:pPr>
            <a:r>
              <a:rPr lang="en-US" sz="1650" b="0" i="0" u="none" strike="noStrike" cap="none">
                <a:solidFill>
                  <a:srgbClr val="FFFFFF"/>
                </a:solidFill>
                <a:latin typeface="Arial"/>
                <a:ea typeface="Arial"/>
                <a:cs typeface="Arial"/>
                <a:sym typeface="Arial"/>
              </a:rPr>
              <a:t>ÄIO:Accessing Academia to Build a Deep Tech Startup</a:t>
            </a:r>
            <a:endParaRPr sz="21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50"/>
              <a:buFont typeface="Arial"/>
              <a:buNone/>
            </a:pPr>
            <a:endParaRPr sz="1650" b="0" i="0" u="none" strike="noStrike" cap="none">
              <a:solidFill>
                <a:srgbClr val="FFFFFF"/>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50"/>
              <a:buFont typeface="Arial"/>
              <a:buNone/>
            </a:pPr>
            <a:r>
              <a:rPr lang="en-US" sz="1650" b="0" i="0" u="none" strike="noStrike" cap="none">
                <a:solidFill>
                  <a:srgbClr val="FFFFFF"/>
                </a:solidFill>
                <a:latin typeface="Arial"/>
                <a:ea typeface="Arial"/>
                <a:cs typeface="Arial"/>
                <a:sym typeface="Arial"/>
              </a:rPr>
              <a:t>MARY-LIIS KÜTT</a:t>
            </a:r>
            <a:endParaRPr sz="2100" b="0" i="0" u="none" strike="noStrike" cap="none">
              <a:solidFill>
                <a:srgbClr val="000000"/>
              </a:solidFill>
              <a:latin typeface="Arial"/>
              <a:ea typeface="Arial"/>
              <a:cs typeface="Arial"/>
              <a:sym typeface="Arial"/>
            </a:endParaRPr>
          </a:p>
        </p:txBody>
      </p:sp>
      <p:sp>
        <p:nvSpPr>
          <p:cNvPr id="388" name="Google Shape;388;p12"/>
          <p:cNvSpPr/>
          <p:nvPr/>
        </p:nvSpPr>
        <p:spPr>
          <a:xfrm>
            <a:off x="14686704" y="1761375"/>
            <a:ext cx="3240000" cy="1243500"/>
          </a:xfrm>
          <a:prstGeom prst="rect">
            <a:avLst/>
          </a:prstGeom>
          <a:solidFill>
            <a:srgbClr val="019875"/>
          </a:solidFill>
          <a:ln>
            <a:noFill/>
          </a:ln>
        </p:spPr>
        <p:txBody>
          <a:bodyPr spcFirstLastPara="1" wrap="square" lIns="137125" tIns="68550" rIns="137125" bIns="68550" anchor="ctr" anchorCtr="0">
            <a:noAutofit/>
          </a:bodyPr>
          <a:lstStyle/>
          <a:p>
            <a:pPr marL="0" marR="0" lvl="0" indent="0" algn="ctr" rtl="0">
              <a:lnSpc>
                <a:spcPct val="100000"/>
              </a:lnSpc>
              <a:spcBef>
                <a:spcPts val="0"/>
              </a:spcBef>
              <a:spcAft>
                <a:spcPts val="0"/>
              </a:spcAft>
              <a:buClr>
                <a:srgbClr val="000000"/>
              </a:buClr>
              <a:buSzPts val="1650"/>
              <a:buFont typeface="Arial"/>
              <a:buNone/>
            </a:pPr>
            <a:r>
              <a:rPr lang="en-US" sz="1650" b="0" i="0" u="none" strike="noStrike" cap="none">
                <a:solidFill>
                  <a:srgbClr val="FFFFFF"/>
                </a:solidFill>
                <a:latin typeface="Arial"/>
                <a:ea typeface="Arial"/>
                <a:cs typeface="Arial"/>
                <a:sym typeface="Arial"/>
              </a:rPr>
              <a:t>Startup Support Systems to Drive Innovation</a:t>
            </a:r>
            <a:endParaRPr sz="21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50"/>
              <a:buFont typeface="Arial"/>
              <a:buNone/>
            </a:pPr>
            <a:endParaRPr sz="1650" b="0" i="0" u="none" strike="noStrike" cap="none">
              <a:solidFill>
                <a:srgbClr val="FFFFFF"/>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50"/>
              <a:buFont typeface="Arial"/>
              <a:buNone/>
            </a:pPr>
            <a:r>
              <a:rPr lang="en-US" sz="1650" b="0" i="0" u="none" strike="noStrike" cap="none">
                <a:solidFill>
                  <a:srgbClr val="FFFFFF"/>
                </a:solidFill>
                <a:latin typeface="Arial"/>
                <a:ea typeface="Arial"/>
                <a:cs typeface="Arial"/>
                <a:sym typeface="Arial"/>
              </a:rPr>
              <a:t>ANU PUUSAAG</a:t>
            </a:r>
            <a:endParaRPr sz="2100" b="0" i="0" u="none" strike="noStrike" cap="none">
              <a:solidFill>
                <a:srgbClr val="000000"/>
              </a:solidFill>
              <a:latin typeface="Arial"/>
              <a:ea typeface="Arial"/>
              <a:cs typeface="Arial"/>
              <a:sym typeface="Arial"/>
            </a:endParaRPr>
          </a:p>
        </p:txBody>
      </p:sp>
      <p:sp>
        <p:nvSpPr>
          <p:cNvPr id="389" name="Google Shape;389;p12"/>
          <p:cNvSpPr/>
          <p:nvPr/>
        </p:nvSpPr>
        <p:spPr>
          <a:xfrm>
            <a:off x="1432940" y="1761375"/>
            <a:ext cx="3240000" cy="1243500"/>
          </a:xfrm>
          <a:prstGeom prst="rect">
            <a:avLst/>
          </a:prstGeom>
          <a:solidFill>
            <a:srgbClr val="019875"/>
          </a:solidFill>
          <a:ln>
            <a:noFill/>
          </a:ln>
        </p:spPr>
        <p:txBody>
          <a:bodyPr spcFirstLastPara="1" wrap="square" lIns="137125" tIns="68550" rIns="137125" bIns="68550" anchor="ctr" anchorCtr="0">
            <a:noAutofit/>
          </a:bodyPr>
          <a:lstStyle/>
          <a:p>
            <a:pPr marL="0" marR="0" lvl="0" indent="0" algn="ctr" rtl="0">
              <a:lnSpc>
                <a:spcPct val="100000"/>
              </a:lnSpc>
              <a:spcBef>
                <a:spcPts val="0"/>
              </a:spcBef>
              <a:spcAft>
                <a:spcPts val="0"/>
              </a:spcAft>
              <a:buClr>
                <a:srgbClr val="000000"/>
              </a:buClr>
              <a:buSzPts val="1650"/>
              <a:buFont typeface="Arial"/>
              <a:buNone/>
            </a:pPr>
            <a:r>
              <a:rPr lang="en-US" sz="1650" b="0" i="0" u="none" strike="noStrike" cap="none">
                <a:solidFill>
                  <a:srgbClr val="FFFFFF"/>
                </a:solidFill>
                <a:latin typeface="Arial"/>
                <a:ea typeface="Arial"/>
                <a:cs typeface="Arial"/>
                <a:sym typeface="Arial"/>
              </a:rPr>
              <a:t>Textile Technology's Possibilities to Create Systemic Change</a:t>
            </a:r>
            <a:endParaRPr sz="21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50"/>
              <a:buFont typeface="Arial"/>
              <a:buNone/>
            </a:pPr>
            <a:endParaRPr sz="1650" b="0" i="0" u="none" strike="noStrike" cap="none">
              <a:solidFill>
                <a:srgbClr val="FFFFFF"/>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50"/>
              <a:buFont typeface="Arial"/>
              <a:buNone/>
            </a:pPr>
            <a:r>
              <a:rPr lang="en-US" sz="1650" b="0" i="0" u="none" strike="noStrike" cap="none">
                <a:solidFill>
                  <a:srgbClr val="FFFFFF"/>
                </a:solidFill>
                <a:latin typeface="Arial"/>
                <a:ea typeface="Arial"/>
                <a:cs typeface="Arial"/>
                <a:sym typeface="Arial"/>
              </a:rPr>
              <a:t>TIIA PLAMUS</a:t>
            </a:r>
            <a:endParaRPr sz="2100" b="0" i="0" u="none" strike="noStrike" cap="none">
              <a:solidFill>
                <a:srgbClr val="000000"/>
              </a:solidFill>
              <a:latin typeface="Arial"/>
              <a:ea typeface="Arial"/>
              <a:cs typeface="Arial"/>
              <a:sym typeface="Arial"/>
            </a:endParaRPr>
          </a:p>
        </p:txBody>
      </p:sp>
      <p:sp>
        <p:nvSpPr>
          <p:cNvPr id="390" name="Google Shape;390;p12"/>
          <p:cNvSpPr/>
          <p:nvPr/>
        </p:nvSpPr>
        <p:spPr>
          <a:xfrm>
            <a:off x="1432940" y="5251050"/>
            <a:ext cx="3240000" cy="1243500"/>
          </a:xfrm>
          <a:prstGeom prst="rect">
            <a:avLst/>
          </a:prstGeom>
          <a:solidFill>
            <a:srgbClr val="019875"/>
          </a:solidFill>
          <a:ln>
            <a:noFill/>
          </a:ln>
        </p:spPr>
        <p:txBody>
          <a:bodyPr spcFirstLastPara="1" wrap="square" lIns="137125" tIns="68550" rIns="137125" bIns="68550" anchor="ctr" anchorCtr="0">
            <a:noAutofit/>
          </a:bodyPr>
          <a:lstStyle/>
          <a:p>
            <a:pPr marL="0" marR="0" lvl="0" indent="0" algn="ctr" rtl="0">
              <a:lnSpc>
                <a:spcPct val="100000"/>
              </a:lnSpc>
              <a:spcBef>
                <a:spcPts val="0"/>
              </a:spcBef>
              <a:spcAft>
                <a:spcPts val="0"/>
              </a:spcAft>
              <a:buClr>
                <a:srgbClr val="000000"/>
              </a:buClr>
              <a:buSzPts val="1650"/>
              <a:buFont typeface="Arial"/>
              <a:buNone/>
            </a:pPr>
            <a:r>
              <a:rPr lang="en-US" sz="1650" b="0" i="0" u="none" strike="noStrike" cap="none">
                <a:solidFill>
                  <a:srgbClr val="FFFFFF"/>
                </a:solidFill>
                <a:latin typeface="Arial"/>
                <a:ea typeface="Arial"/>
                <a:cs typeface="Arial"/>
                <a:sym typeface="Arial"/>
              </a:rPr>
              <a:t>Building the Nordic Deep Tech Hub</a:t>
            </a:r>
            <a:endParaRPr sz="21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50"/>
              <a:buFont typeface="Arial"/>
              <a:buNone/>
            </a:pPr>
            <a:endParaRPr sz="1650" b="0" i="0" u="none" strike="noStrike" cap="none">
              <a:solidFill>
                <a:srgbClr val="FFFFFF"/>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50"/>
              <a:buFont typeface="Arial"/>
              <a:buNone/>
            </a:pPr>
            <a:r>
              <a:rPr lang="en-US" sz="1650" b="0" i="0" u="none" strike="noStrike" cap="none">
                <a:solidFill>
                  <a:srgbClr val="FFFFFF"/>
                </a:solidFill>
                <a:latin typeface="Arial"/>
                <a:ea typeface="Arial"/>
                <a:cs typeface="Arial"/>
                <a:sym typeface="Arial"/>
              </a:rPr>
              <a:t>MART MAASIK</a:t>
            </a:r>
            <a:endParaRPr sz="2100" b="0" i="0" u="none" strike="noStrike" cap="none">
              <a:solidFill>
                <a:srgbClr val="000000"/>
              </a:solidFill>
              <a:latin typeface="Arial"/>
              <a:ea typeface="Arial"/>
              <a:cs typeface="Arial"/>
              <a:sym typeface="Arial"/>
            </a:endParaRPr>
          </a:p>
        </p:txBody>
      </p:sp>
      <p:sp>
        <p:nvSpPr>
          <p:cNvPr id="391" name="Google Shape;391;p12"/>
          <p:cNvSpPr/>
          <p:nvPr/>
        </p:nvSpPr>
        <p:spPr>
          <a:xfrm>
            <a:off x="1432940" y="3068295"/>
            <a:ext cx="3240000" cy="1243500"/>
          </a:xfrm>
          <a:prstGeom prst="rect">
            <a:avLst/>
          </a:prstGeom>
          <a:solidFill>
            <a:srgbClr val="019875"/>
          </a:solidFill>
          <a:ln>
            <a:noFill/>
          </a:ln>
        </p:spPr>
        <p:txBody>
          <a:bodyPr spcFirstLastPara="1" wrap="square" lIns="137125" tIns="68550" rIns="137125" bIns="68550" anchor="ctr" anchorCtr="0">
            <a:noAutofit/>
          </a:bodyPr>
          <a:lstStyle/>
          <a:p>
            <a:pPr marL="0" marR="0" lvl="0" indent="0" algn="ctr" rtl="0">
              <a:lnSpc>
                <a:spcPct val="100000"/>
              </a:lnSpc>
              <a:spcBef>
                <a:spcPts val="0"/>
              </a:spcBef>
              <a:spcAft>
                <a:spcPts val="0"/>
              </a:spcAft>
              <a:buClr>
                <a:srgbClr val="000000"/>
              </a:buClr>
              <a:buSzPts val="1650"/>
              <a:buFont typeface="Arial"/>
              <a:buNone/>
            </a:pPr>
            <a:r>
              <a:rPr lang="en-US" sz="1650" b="0" i="0" u="none" strike="noStrike" cap="none">
                <a:solidFill>
                  <a:srgbClr val="FFFFFF"/>
                </a:solidFill>
                <a:latin typeface="Arial"/>
                <a:ea typeface="Arial"/>
                <a:cs typeface="Arial"/>
                <a:sym typeface="Arial"/>
              </a:rPr>
              <a:t>Why NOT to startup?</a:t>
            </a:r>
            <a:endParaRPr sz="21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50"/>
              <a:buFont typeface="Arial"/>
              <a:buNone/>
            </a:pPr>
            <a:endParaRPr sz="1650" b="0" i="0" u="none" strike="noStrike" cap="none">
              <a:solidFill>
                <a:srgbClr val="FFFFFF"/>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50"/>
              <a:buFont typeface="Arial"/>
              <a:buNone/>
            </a:pPr>
            <a:r>
              <a:rPr lang="en-US" sz="1650" b="0" i="0" u="none" strike="noStrike" cap="none">
                <a:solidFill>
                  <a:srgbClr val="FFFFFF"/>
                </a:solidFill>
                <a:latin typeface="Arial"/>
                <a:ea typeface="Arial"/>
                <a:cs typeface="Arial"/>
                <a:sym typeface="Arial"/>
              </a:rPr>
              <a:t>PRATEEK SINGH</a:t>
            </a:r>
            <a:endParaRPr sz="2100" b="0" i="0" u="none" strike="noStrike" cap="none">
              <a:solidFill>
                <a:srgbClr val="000000"/>
              </a:solidFill>
              <a:latin typeface="Arial"/>
              <a:ea typeface="Arial"/>
              <a:cs typeface="Arial"/>
              <a:sym typeface="Arial"/>
            </a:endParaRPr>
          </a:p>
        </p:txBody>
      </p:sp>
      <p:sp>
        <p:nvSpPr>
          <p:cNvPr id="392" name="Google Shape;392;p12"/>
          <p:cNvSpPr/>
          <p:nvPr/>
        </p:nvSpPr>
        <p:spPr>
          <a:xfrm>
            <a:off x="11353787" y="1761375"/>
            <a:ext cx="3240000" cy="1243500"/>
          </a:xfrm>
          <a:prstGeom prst="rect">
            <a:avLst/>
          </a:prstGeom>
          <a:solidFill>
            <a:srgbClr val="019875"/>
          </a:solidFill>
          <a:ln>
            <a:noFill/>
          </a:ln>
        </p:spPr>
        <p:txBody>
          <a:bodyPr spcFirstLastPara="1" wrap="square" lIns="137125" tIns="68550" rIns="137125" bIns="68550" anchor="ctr" anchorCtr="0">
            <a:noAutofit/>
          </a:bodyPr>
          <a:lstStyle/>
          <a:p>
            <a:pPr marL="0" marR="0" lvl="0" indent="0" algn="ctr" rtl="0">
              <a:lnSpc>
                <a:spcPct val="100000"/>
              </a:lnSpc>
              <a:spcBef>
                <a:spcPts val="0"/>
              </a:spcBef>
              <a:spcAft>
                <a:spcPts val="0"/>
              </a:spcAft>
              <a:buClr>
                <a:srgbClr val="000000"/>
              </a:buClr>
              <a:buSzPts val="1650"/>
              <a:buFont typeface="Arial"/>
              <a:buNone/>
            </a:pPr>
            <a:r>
              <a:rPr lang="en-US" sz="1650" b="0" i="0" u="none" strike="noStrike" cap="none">
                <a:solidFill>
                  <a:srgbClr val="FFFFFF"/>
                </a:solidFill>
                <a:latin typeface="Arial"/>
                <a:ea typeface="Arial"/>
                <a:cs typeface="Arial"/>
                <a:sym typeface="Arial"/>
              </a:rPr>
              <a:t>SafePas: Joining a Tech Team to Commercialize Research</a:t>
            </a:r>
            <a:endParaRPr sz="21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50"/>
              <a:buFont typeface="Arial"/>
              <a:buNone/>
            </a:pPr>
            <a:endParaRPr sz="1650" b="0" i="0" u="none" strike="noStrike" cap="none">
              <a:solidFill>
                <a:srgbClr val="FFFFFF"/>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50"/>
              <a:buFont typeface="Arial"/>
              <a:buNone/>
            </a:pPr>
            <a:r>
              <a:rPr lang="en-US" sz="1650" b="0" i="0" u="none" strike="noStrike" cap="none">
                <a:solidFill>
                  <a:srgbClr val="FFFFFF"/>
                </a:solidFill>
                <a:latin typeface="Arial"/>
                <a:ea typeface="Arial"/>
                <a:cs typeface="Arial"/>
                <a:sym typeface="Arial"/>
              </a:rPr>
              <a:t>IVO KULDMÄE</a:t>
            </a:r>
            <a:endParaRPr sz="2100" b="0" i="0" u="none" strike="noStrike" cap="none">
              <a:solidFill>
                <a:srgbClr val="000000"/>
              </a:solidFill>
              <a:latin typeface="Arial"/>
              <a:ea typeface="Arial"/>
              <a:cs typeface="Arial"/>
              <a:sym typeface="Arial"/>
            </a:endParaRPr>
          </a:p>
        </p:txBody>
      </p:sp>
      <p:sp>
        <p:nvSpPr>
          <p:cNvPr id="393" name="Google Shape;393;p12"/>
          <p:cNvSpPr/>
          <p:nvPr/>
        </p:nvSpPr>
        <p:spPr>
          <a:xfrm>
            <a:off x="11353787" y="3068295"/>
            <a:ext cx="3240000" cy="1243500"/>
          </a:xfrm>
          <a:prstGeom prst="rect">
            <a:avLst/>
          </a:prstGeom>
          <a:solidFill>
            <a:srgbClr val="019875"/>
          </a:solidFill>
          <a:ln>
            <a:noFill/>
          </a:ln>
        </p:spPr>
        <p:txBody>
          <a:bodyPr spcFirstLastPara="1" wrap="square" lIns="137125" tIns="68550" rIns="137125" bIns="68550" anchor="ctr" anchorCtr="0">
            <a:noAutofit/>
          </a:bodyPr>
          <a:lstStyle/>
          <a:p>
            <a:pPr marL="0" marR="0" lvl="0" indent="0" algn="ctr" rtl="0">
              <a:lnSpc>
                <a:spcPct val="100000"/>
              </a:lnSpc>
              <a:spcBef>
                <a:spcPts val="0"/>
              </a:spcBef>
              <a:spcAft>
                <a:spcPts val="0"/>
              </a:spcAft>
              <a:buClr>
                <a:srgbClr val="000000"/>
              </a:buClr>
              <a:buSzPts val="1650"/>
              <a:buFont typeface="Arial"/>
              <a:buNone/>
            </a:pPr>
            <a:r>
              <a:rPr lang="en-US" sz="1650" b="0" i="0" u="none" strike="noStrike" cap="none">
                <a:solidFill>
                  <a:srgbClr val="FFFFFF"/>
                </a:solidFill>
                <a:latin typeface="Arial"/>
                <a:ea typeface="Arial"/>
                <a:cs typeface="Arial"/>
                <a:sym typeface="Arial"/>
              </a:rPr>
              <a:t>My Journey with Change Ventures</a:t>
            </a:r>
            <a:endParaRPr sz="21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50"/>
              <a:buFont typeface="Arial"/>
              <a:buNone/>
            </a:pPr>
            <a:endParaRPr sz="1650" b="0" i="0" u="none" strike="noStrike" cap="none">
              <a:solidFill>
                <a:srgbClr val="FFFFFF"/>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50"/>
              <a:buFont typeface="Arial"/>
              <a:buNone/>
            </a:pPr>
            <a:r>
              <a:rPr lang="en-US" sz="1650" b="0" i="0" u="none" strike="noStrike" cap="none">
                <a:solidFill>
                  <a:srgbClr val="FFFFFF"/>
                </a:solidFill>
                <a:latin typeface="Arial"/>
                <a:ea typeface="Arial"/>
                <a:cs typeface="Arial"/>
                <a:sym typeface="Arial"/>
              </a:rPr>
              <a:t>YRJÖ OJASAAR</a:t>
            </a:r>
            <a:endParaRPr sz="2100" b="0" i="0" u="none" strike="noStrike" cap="none">
              <a:solidFill>
                <a:srgbClr val="000000"/>
              </a:solidFill>
              <a:latin typeface="Arial"/>
              <a:ea typeface="Arial"/>
              <a:cs typeface="Arial"/>
              <a:sym typeface="Arial"/>
            </a:endParaRPr>
          </a:p>
        </p:txBody>
      </p:sp>
      <p:sp>
        <p:nvSpPr>
          <p:cNvPr id="394" name="Google Shape;394;p12"/>
          <p:cNvSpPr/>
          <p:nvPr/>
        </p:nvSpPr>
        <p:spPr>
          <a:xfrm>
            <a:off x="11353787" y="5251050"/>
            <a:ext cx="3240000" cy="1243500"/>
          </a:xfrm>
          <a:prstGeom prst="rect">
            <a:avLst/>
          </a:prstGeom>
          <a:solidFill>
            <a:srgbClr val="019875"/>
          </a:solidFill>
          <a:ln>
            <a:noFill/>
          </a:ln>
        </p:spPr>
        <p:txBody>
          <a:bodyPr spcFirstLastPara="1" wrap="square" lIns="137125" tIns="68550" rIns="137125" bIns="68550" anchor="ctr" anchorCtr="0">
            <a:noAutofit/>
          </a:bodyPr>
          <a:lstStyle/>
          <a:p>
            <a:pPr marL="0" marR="0" lvl="0" indent="0" algn="ctr" rtl="0">
              <a:lnSpc>
                <a:spcPct val="100000"/>
              </a:lnSpc>
              <a:spcBef>
                <a:spcPts val="0"/>
              </a:spcBef>
              <a:spcAft>
                <a:spcPts val="0"/>
              </a:spcAft>
              <a:buClr>
                <a:srgbClr val="000000"/>
              </a:buClr>
              <a:buSzPts val="1650"/>
              <a:buFont typeface="Arial"/>
              <a:buNone/>
            </a:pPr>
            <a:r>
              <a:rPr lang="en-US" sz="1650" b="0" i="1" u="none" strike="noStrike" cap="none">
                <a:solidFill>
                  <a:srgbClr val="FFFFFF"/>
                </a:solidFill>
                <a:latin typeface="Arial"/>
                <a:ea typeface="Arial"/>
                <a:cs typeface="Arial"/>
                <a:sym typeface="Arial"/>
              </a:rPr>
              <a:t>TBA</a:t>
            </a:r>
            <a:endParaRPr sz="2100" b="0" i="1" u="none" strike="noStrike" cap="none">
              <a:solidFill>
                <a:srgbClr val="000000"/>
              </a:solidFill>
              <a:latin typeface="Arial"/>
              <a:ea typeface="Arial"/>
              <a:cs typeface="Arial"/>
              <a:sym typeface="Arial"/>
            </a:endParaRPr>
          </a:p>
        </p:txBody>
      </p:sp>
      <p:sp>
        <p:nvSpPr>
          <p:cNvPr id="395" name="Google Shape;395;p12"/>
          <p:cNvSpPr/>
          <p:nvPr/>
        </p:nvSpPr>
        <p:spPr>
          <a:xfrm>
            <a:off x="8038776" y="1761375"/>
            <a:ext cx="3240000" cy="1243500"/>
          </a:xfrm>
          <a:prstGeom prst="rect">
            <a:avLst/>
          </a:prstGeom>
          <a:solidFill>
            <a:srgbClr val="019875"/>
          </a:solidFill>
          <a:ln>
            <a:noFill/>
          </a:ln>
        </p:spPr>
        <p:txBody>
          <a:bodyPr spcFirstLastPara="1" wrap="square" lIns="137125" tIns="68550" rIns="137125" bIns="68550" anchor="ctr" anchorCtr="0">
            <a:noAutofit/>
          </a:bodyPr>
          <a:lstStyle/>
          <a:p>
            <a:pPr marL="0" marR="0" lvl="0" indent="0" algn="ctr" rtl="0">
              <a:lnSpc>
                <a:spcPct val="100000"/>
              </a:lnSpc>
              <a:spcBef>
                <a:spcPts val="0"/>
              </a:spcBef>
              <a:spcAft>
                <a:spcPts val="0"/>
              </a:spcAft>
              <a:buClr>
                <a:srgbClr val="000000"/>
              </a:buClr>
              <a:buSzPts val="1650"/>
              <a:buFont typeface="Arial"/>
              <a:buNone/>
            </a:pPr>
            <a:r>
              <a:rPr lang="en-US" sz="1650" b="0" i="0" u="none" strike="noStrike" cap="none">
                <a:solidFill>
                  <a:srgbClr val="FFFFFF"/>
                </a:solidFill>
                <a:latin typeface="Arial"/>
                <a:ea typeface="Arial"/>
                <a:cs typeface="Arial"/>
                <a:sym typeface="Arial"/>
              </a:rPr>
              <a:t>Fireside chat about the future</a:t>
            </a:r>
            <a:endParaRPr sz="21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50"/>
              <a:buFont typeface="Arial"/>
              <a:buNone/>
            </a:pPr>
            <a:endParaRPr sz="1650" b="0" i="0" u="none" strike="noStrike" cap="none">
              <a:solidFill>
                <a:srgbClr val="FFFFFF"/>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50"/>
              <a:buFont typeface="Arial"/>
              <a:buNone/>
            </a:pPr>
            <a:r>
              <a:rPr lang="en-US" sz="1650" b="0" i="0" u="none" strike="noStrike" cap="none">
                <a:solidFill>
                  <a:srgbClr val="FFFFFF"/>
                </a:solidFill>
                <a:latin typeface="Arial"/>
                <a:ea typeface="Arial"/>
                <a:cs typeface="Arial"/>
                <a:sym typeface="Arial"/>
              </a:rPr>
              <a:t>TERHI VAPOLA</a:t>
            </a:r>
            <a:endParaRPr sz="2100" b="0" i="0" u="none" strike="noStrike" cap="none">
              <a:solidFill>
                <a:srgbClr val="000000"/>
              </a:solidFill>
              <a:latin typeface="Arial"/>
              <a:ea typeface="Arial"/>
              <a:cs typeface="Arial"/>
              <a:sym typeface="Arial"/>
            </a:endParaRPr>
          </a:p>
        </p:txBody>
      </p:sp>
      <p:sp>
        <p:nvSpPr>
          <p:cNvPr id="396" name="Google Shape;396;p12"/>
          <p:cNvSpPr/>
          <p:nvPr/>
        </p:nvSpPr>
        <p:spPr>
          <a:xfrm>
            <a:off x="8029851" y="3081083"/>
            <a:ext cx="3240000" cy="1243500"/>
          </a:xfrm>
          <a:prstGeom prst="rect">
            <a:avLst/>
          </a:prstGeom>
          <a:solidFill>
            <a:srgbClr val="019875"/>
          </a:solidFill>
          <a:ln>
            <a:noFill/>
          </a:ln>
        </p:spPr>
        <p:txBody>
          <a:bodyPr spcFirstLastPara="1" wrap="square" lIns="137125" tIns="68550" rIns="137125" bIns="68550" anchor="ctr" anchorCtr="0">
            <a:noAutofit/>
          </a:bodyPr>
          <a:lstStyle/>
          <a:p>
            <a:pPr marL="0" marR="0" lvl="0" indent="0" algn="ctr" rtl="0">
              <a:lnSpc>
                <a:spcPct val="100000"/>
              </a:lnSpc>
              <a:spcBef>
                <a:spcPts val="0"/>
              </a:spcBef>
              <a:spcAft>
                <a:spcPts val="0"/>
              </a:spcAft>
              <a:buClr>
                <a:srgbClr val="000000"/>
              </a:buClr>
              <a:buSzPts val="1650"/>
              <a:buFont typeface="Arial"/>
              <a:buNone/>
            </a:pPr>
            <a:r>
              <a:rPr lang="en-US" sz="1650" b="0" i="0" u="none" strike="noStrike" cap="none">
                <a:solidFill>
                  <a:srgbClr val="FFFFFF"/>
                </a:solidFill>
                <a:latin typeface="Arial"/>
                <a:ea typeface="Arial"/>
                <a:cs typeface="Arial"/>
                <a:sym typeface="Arial"/>
              </a:rPr>
              <a:t>Navigating the patent landscape in deep tech commercialization</a:t>
            </a:r>
            <a:endParaRPr sz="1650" b="0" i="0" u="none" strike="noStrike" cap="none">
              <a:solidFill>
                <a:srgbClr val="FFFFFF"/>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600"/>
              <a:buFont typeface="Arial"/>
              <a:buNone/>
            </a:pPr>
            <a:endParaRPr sz="600" b="0" i="0" u="none" strike="noStrike" cap="none">
              <a:solidFill>
                <a:srgbClr val="FFFFFF"/>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50"/>
              <a:buFont typeface="Arial"/>
              <a:buNone/>
            </a:pPr>
            <a:r>
              <a:rPr lang="en-US" sz="1650" b="0" i="0" u="none" strike="noStrike" cap="none">
                <a:solidFill>
                  <a:srgbClr val="FFFFFF"/>
                </a:solidFill>
                <a:latin typeface="Arial"/>
                <a:ea typeface="Arial"/>
                <a:cs typeface="Arial"/>
                <a:sym typeface="Arial"/>
              </a:rPr>
              <a:t>MIKK PUTK</a:t>
            </a:r>
            <a:endParaRPr sz="1650" b="0" i="0" u="none" strike="noStrike" cap="none">
              <a:solidFill>
                <a:srgbClr val="FFFFFF"/>
              </a:solidFill>
              <a:latin typeface="Arial"/>
              <a:ea typeface="Arial"/>
              <a:cs typeface="Arial"/>
              <a:sym typeface="Arial"/>
            </a:endParaRPr>
          </a:p>
        </p:txBody>
      </p:sp>
      <p:sp>
        <p:nvSpPr>
          <p:cNvPr id="397" name="Google Shape;397;p12"/>
          <p:cNvSpPr/>
          <p:nvPr/>
        </p:nvSpPr>
        <p:spPr>
          <a:xfrm>
            <a:off x="4729022" y="5251050"/>
            <a:ext cx="3240000" cy="1243500"/>
          </a:xfrm>
          <a:prstGeom prst="rect">
            <a:avLst/>
          </a:prstGeom>
          <a:solidFill>
            <a:srgbClr val="019875"/>
          </a:solidFill>
          <a:ln>
            <a:noFill/>
          </a:ln>
        </p:spPr>
        <p:txBody>
          <a:bodyPr spcFirstLastPara="1" wrap="square" lIns="137125" tIns="68550" rIns="137125" bIns="68550" anchor="ctr" anchorCtr="0">
            <a:noAutofit/>
          </a:bodyPr>
          <a:lstStyle/>
          <a:p>
            <a:pPr marL="0" marR="0" lvl="0" indent="0" algn="ctr" rtl="0">
              <a:lnSpc>
                <a:spcPct val="100000"/>
              </a:lnSpc>
              <a:spcBef>
                <a:spcPts val="0"/>
              </a:spcBef>
              <a:spcAft>
                <a:spcPts val="0"/>
              </a:spcAft>
              <a:buClr>
                <a:srgbClr val="000000"/>
              </a:buClr>
              <a:buSzPts val="1650"/>
              <a:buFont typeface="Arial"/>
              <a:buNone/>
            </a:pPr>
            <a:endParaRPr sz="1650" b="0" i="0" u="none" strike="noStrike" cap="none">
              <a:solidFill>
                <a:srgbClr val="FFFFFF"/>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50"/>
              <a:buFont typeface="Arial"/>
              <a:buNone/>
            </a:pPr>
            <a:r>
              <a:rPr lang="en-US" sz="1650" b="0" i="0" u="none" strike="noStrike" cap="none">
                <a:solidFill>
                  <a:srgbClr val="FFFFFF"/>
                </a:solidFill>
                <a:latin typeface="Arial"/>
                <a:ea typeface="Arial"/>
                <a:cs typeface="Arial"/>
                <a:sym typeface="Arial"/>
              </a:rPr>
              <a:t>Investing as an angel</a:t>
            </a:r>
            <a:endParaRPr sz="21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50"/>
              <a:buFont typeface="Arial"/>
              <a:buNone/>
            </a:pPr>
            <a:endParaRPr sz="1650" b="0" i="0" u="none" strike="noStrike" cap="none">
              <a:solidFill>
                <a:srgbClr val="FFFFFF"/>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50"/>
              <a:buFont typeface="Arial"/>
              <a:buNone/>
            </a:pPr>
            <a:r>
              <a:rPr lang="en-US" sz="1650" b="0" i="0" u="none" strike="noStrike" cap="none">
                <a:solidFill>
                  <a:srgbClr val="FFFFFF"/>
                </a:solidFill>
                <a:latin typeface="Arial"/>
                <a:ea typeface="Arial"/>
                <a:cs typeface="Arial"/>
                <a:sym typeface="Arial"/>
              </a:rPr>
              <a:t>KARIN KÜNNAPAS</a:t>
            </a:r>
            <a:endParaRPr sz="21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50"/>
              <a:buFont typeface="Arial"/>
              <a:buNone/>
            </a:pPr>
            <a:endParaRPr sz="1650" b="0" i="0" u="none" strike="noStrike" cap="none">
              <a:solidFill>
                <a:srgbClr val="FFFFFF"/>
              </a:solidFill>
              <a:latin typeface="Arial"/>
              <a:ea typeface="Arial"/>
              <a:cs typeface="Arial"/>
              <a:sym typeface="Arial"/>
            </a:endParaRPr>
          </a:p>
        </p:txBody>
      </p:sp>
      <p:sp>
        <p:nvSpPr>
          <p:cNvPr id="398" name="Google Shape;398;p12"/>
          <p:cNvSpPr/>
          <p:nvPr/>
        </p:nvSpPr>
        <p:spPr>
          <a:xfrm>
            <a:off x="8038763" y="5251050"/>
            <a:ext cx="3240000" cy="1223700"/>
          </a:xfrm>
          <a:prstGeom prst="rect">
            <a:avLst/>
          </a:prstGeom>
          <a:solidFill>
            <a:srgbClr val="019875"/>
          </a:solidFill>
          <a:ln>
            <a:noFill/>
          </a:ln>
        </p:spPr>
        <p:txBody>
          <a:bodyPr spcFirstLastPara="1" wrap="square" lIns="137125" tIns="68550" rIns="137125" bIns="68550" anchor="ctr" anchorCtr="0">
            <a:noAutofit/>
          </a:bodyPr>
          <a:lstStyle/>
          <a:p>
            <a:pPr marL="0" marR="0" lvl="0" indent="0" algn="ctr" rtl="0">
              <a:lnSpc>
                <a:spcPct val="100000"/>
              </a:lnSpc>
              <a:spcBef>
                <a:spcPts val="0"/>
              </a:spcBef>
              <a:spcAft>
                <a:spcPts val="0"/>
              </a:spcAft>
              <a:buClr>
                <a:srgbClr val="000000"/>
              </a:buClr>
              <a:buSzPts val="1650"/>
              <a:buFont typeface="Arial"/>
              <a:buNone/>
            </a:pPr>
            <a:r>
              <a:rPr lang="en-US" sz="1650" b="0" i="0" u="none" strike="noStrike" cap="none">
                <a:solidFill>
                  <a:srgbClr val="FFFFFF"/>
                </a:solidFill>
                <a:latin typeface="Arial"/>
                <a:ea typeface="Arial"/>
                <a:cs typeface="Arial"/>
                <a:sym typeface="Arial"/>
              </a:rPr>
              <a:t>Students to Space and Spinouts</a:t>
            </a:r>
            <a:endParaRPr sz="1650" b="0" i="0" u="none" strike="noStrike" cap="none">
              <a:solidFill>
                <a:srgbClr val="FFFFFF"/>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50"/>
              <a:buFont typeface="Arial"/>
              <a:buNone/>
            </a:pPr>
            <a:endParaRPr sz="1650" b="0" i="0" u="none" strike="noStrike" cap="none">
              <a:solidFill>
                <a:srgbClr val="FFFFFF"/>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50"/>
              <a:buFont typeface="Arial"/>
              <a:buNone/>
            </a:pPr>
            <a:r>
              <a:rPr lang="en-US" sz="1650" b="0" i="0" u="none" strike="noStrike" cap="none">
                <a:solidFill>
                  <a:srgbClr val="FFFFFF"/>
                </a:solidFill>
                <a:latin typeface="Arial"/>
                <a:ea typeface="Arial"/>
                <a:cs typeface="Arial"/>
                <a:sym typeface="Arial"/>
              </a:rPr>
              <a:t>SIRLI SARAPUU</a:t>
            </a:r>
            <a:endParaRPr sz="2100" b="0" i="0" u="none" strike="noStrike" cap="none">
              <a:solidFill>
                <a:srgbClr val="000000"/>
              </a:solidFill>
              <a:latin typeface="Arial"/>
              <a:ea typeface="Arial"/>
              <a:cs typeface="Arial"/>
              <a:sym typeface="Arial"/>
            </a:endParaRPr>
          </a:p>
        </p:txBody>
      </p:sp>
      <p:sp>
        <p:nvSpPr>
          <p:cNvPr id="399" name="Google Shape;399;p12"/>
          <p:cNvSpPr/>
          <p:nvPr/>
        </p:nvSpPr>
        <p:spPr>
          <a:xfrm>
            <a:off x="14686704" y="3068295"/>
            <a:ext cx="3240000" cy="1243500"/>
          </a:xfrm>
          <a:prstGeom prst="rect">
            <a:avLst/>
          </a:prstGeom>
          <a:solidFill>
            <a:srgbClr val="019875"/>
          </a:solidFill>
          <a:ln>
            <a:noFill/>
          </a:ln>
        </p:spPr>
        <p:txBody>
          <a:bodyPr spcFirstLastPara="1" wrap="square" lIns="137125" tIns="68550" rIns="137125" bIns="68550" anchor="ctr" anchorCtr="0">
            <a:noAutofit/>
          </a:bodyPr>
          <a:lstStyle/>
          <a:p>
            <a:pPr marL="0" marR="0" lvl="0" indent="0" algn="ctr" rtl="0">
              <a:lnSpc>
                <a:spcPct val="100000"/>
              </a:lnSpc>
              <a:spcBef>
                <a:spcPts val="0"/>
              </a:spcBef>
              <a:spcAft>
                <a:spcPts val="0"/>
              </a:spcAft>
              <a:buClr>
                <a:srgbClr val="000000"/>
              </a:buClr>
              <a:buSzPts val="1650"/>
              <a:buFont typeface="Arial"/>
              <a:buNone/>
            </a:pPr>
            <a:r>
              <a:rPr lang="en-US" sz="1650" b="0" i="0" u="none" strike="noStrike" cap="none">
                <a:solidFill>
                  <a:srgbClr val="FFFFFF"/>
                </a:solidFill>
                <a:latin typeface="Arial"/>
                <a:ea typeface="Arial"/>
                <a:cs typeface="Arial"/>
                <a:sym typeface="Arial"/>
              </a:rPr>
              <a:t>Government’s Role in Leading Innovation</a:t>
            </a:r>
            <a:endParaRPr sz="21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50"/>
              <a:buFont typeface="Arial"/>
              <a:buNone/>
            </a:pPr>
            <a:endParaRPr sz="1650" b="0" i="1" u="none" strike="noStrike" cap="none">
              <a:solidFill>
                <a:srgbClr val="FFFFFF"/>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50"/>
              <a:buFont typeface="Arial"/>
              <a:buNone/>
            </a:pPr>
            <a:r>
              <a:rPr lang="en-US" sz="1650" b="0" i="0" u="none" strike="noStrike" cap="none">
                <a:solidFill>
                  <a:srgbClr val="FFFFFF"/>
                </a:solidFill>
                <a:latin typeface="Arial"/>
                <a:ea typeface="Arial"/>
                <a:cs typeface="Arial"/>
                <a:sym typeface="Arial"/>
              </a:rPr>
              <a:t>ANDRES SUTT</a:t>
            </a:r>
            <a:endParaRPr sz="2100" b="0" i="0" u="none" strike="noStrike" cap="none">
              <a:solidFill>
                <a:srgbClr val="000000"/>
              </a:solidFill>
              <a:latin typeface="Arial"/>
              <a:ea typeface="Arial"/>
              <a:cs typeface="Arial"/>
              <a:sym typeface="Arial"/>
            </a:endParaRPr>
          </a:p>
        </p:txBody>
      </p:sp>
      <p:sp>
        <p:nvSpPr>
          <p:cNvPr id="400" name="Google Shape;400;p12"/>
          <p:cNvSpPr/>
          <p:nvPr/>
        </p:nvSpPr>
        <p:spPr>
          <a:xfrm>
            <a:off x="4729022" y="6568692"/>
            <a:ext cx="3240000" cy="1243500"/>
          </a:xfrm>
          <a:prstGeom prst="rect">
            <a:avLst/>
          </a:prstGeom>
          <a:solidFill>
            <a:srgbClr val="019875"/>
          </a:solidFill>
          <a:ln>
            <a:noFill/>
          </a:ln>
        </p:spPr>
        <p:txBody>
          <a:bodyPr spcFirstLastPara="1" wrap="square" lIns="137125" tIns="68550" rIns="137125" bIns="68550" anchor="ctr" anchorCtr="0">
            <a:noAutofit/>
          </a:bodyPr>
          <a:lstStyle/>
          <a:p>
            <a:pPr marL="0" marR="0" lvl="0" indent="0" algn="ctr" rtl="0">
              <a:lnSpc>
                <a:spcPct val="100000"/>
              </a:lnSpc>
              <a:spcBef>
                <a:spcPts val="0"/>
              </a:spcBef>
              <a:spcAft>
                <a:spcPts val="0"/>
              </a:spcAft>
              <a:buClr>
                <a:srgbClr val="000000"/>
              </a:buClr>
              <a:buSzPts val="1650"/>
              <a:buFont typeface="Arial"/>
              <a:buNone/>
            </a:pPr>
            <a:r>
              <a:rPr lang="en-US" sz="1650" b="0" i="0" u="none" strike="noStrike" cap="none">
                <a:solidFill>
                  <a:srgbClr val="FFFFFF"/>
                </a:solidFill>
                <a:latin typeface="Arial"/>
                <a:ea typeface="Arial"/>
                <a:cs typeface="Arial"/>
                <a:sym typeface="Arial"/>
              </a:rPr>
              <a:t>Fund of Funds Investing</a:t>
            </a:r>
            <a:endParaRPr sz="21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50"/>
              <a:buFont typeface="Arial"/>
              <a:buNone/>
            </a:pPr>
            <a:endParaRPr sz="1650" b="0" i="0" u="none" strike="noStrike" cap="none">
              <a:solidFill>
                <a:srgbClr val="FFFFFF"/>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50"/>
              <a:buFont typeface="Arial"/>
              <a:buNone/>
            </a:pPr>
            <a:r>
              <a:rPr lang="en-US" sz="1650" b="0" i="0" u="none" strike="noStrike" cap="none">
                <a:solidFill>
                  <a:srgbClr val="FFFFFF"/>
                </a:solidFill>
                <a:latin typeface="Arial"/>
                <a:ea typeface="Arial"/>
                <a:cs typeface="Arial"/>
                <a:sym typeface="Arial"/>
              </a:rPr>
              <a:t>SILLE PETTAI</a:t>
            </a:r>
            <a:endParaRPr sz="2100" b="0" i="0" u="none" strike="noStrike" cap="none">
              <a:solidFill>
                <a:srgbClr val="000000"/>
              </a:solidFill>
              <a:latin typeface="Arial"/>
              <a:ea typeface="Arial"/>
              <a:cs typeface="Arial"/>
              <a:sym typeface="Arial"/>
            </a:endParaRPr>
          </a:p>
        </p:txBody>
      </p:sp>
      <p:sp>
        <p:nvSpPr>
          <p:cNvPr id="401" name="Google Shape;401;p12"/>
          <p:cNvSpPr/>
          <p:nvPr/>
        </p:nvSpPr>
        <p:spPr>
          <a:xfrm>
            <a:off x="14686704" y="5251050"/>
            <a:ext cx="3240000" cy="2561100"/>
          </a:xfrm>
          <a:prstGeom prst="rect">
            <a:avLst/>
          </a:prstGeom>
          <a:solidFill>
            <a:srgbClr val="019875"/>
          </a:solidFill>
          <a:ln>
            <a:noFill/>
          </a:ln>
        </p:spPr>
        <p:txBody>
          <a:bodyPr spcFirstLastPara="1" wrap="square" lIns="137125" tIns="68550" rIns="137125" bIns="68550" anchor="ctr" anchorCtr="0">
            <a:noAutofit/>
          </a:bodyPr>
          <a:lstStyle/>
          <a:p>
            <a:pPr marL="0" marR="0" lvl="0" indent="0" algn="ctr" rtl="0">
              <a:lnSpc>
                <a:spcPct val="100000"/>
              </a:lnSpc>
              <a:spcBef>
                <a:spcPts val="0"/>
              </a:spcBef>
              <a:spcAft>
                <a:spcPts val="0"/>
              </a:spcAft>
              <a:buClr>
                <a:srgbClr val="000000"/>
              </a:buClr>
              <a:buSzPts val="1650"/>
              <a:buFont typeface="Arial"/>
              <a:buNone/>
            </a:pPr>
            <a:r>
              <a:rPr lang="en-US" sz="1650" b="0" i="0" u="none" strike="noStrike" cap="none">
                <a:solidFill>
                  <a:srgbClr val="FFFFFF"/>
                </a:solidFill>
                <a:latin typeface="Arial"/>
                <a:ea typeface="Arial"/>
                <a:cs typeface="Arial"/>
                <a:sym typeface="Arial"/>
              </a:rPr>
              <a:t>feedback &amp; reflection</a:t>
            </a:r>
            <a:endParaRPr sz="2100" b="0" i="0" u="none" strike="noStrike" cap="none">
              <a:solidFill>
                <a:srgbClr val="000000"/>
              </a:solidFill>
              <a:latin typeface="Arial"/>
              <a:ea typeface="Arial"/>
              <a:cs typeface="Arial"/>
              <a:sym typeface="Arial"/>
            </a:endParaRPr>
          </a:p>
        </p:txBody>
      </p:sp>
      <p:sp>
        <p:nvSpPr>
          <p:cNvPr id="402" name="Google Shape;402;p12"/>
          <p:cNvSpPr/>
          <p:nvPr/>
        </p:nvSpPr>
        <p:spPr>
          <a:xfrm>
            <a:off x="8029838" y="1761375"/>
            <a:ext cx="3240000" cy="1060500"/>
          </a:xfrm>
          <a:prstGeom prst="rect">
            <a:avLst/>
          </a:prstGeom>
          <a:solidFill>
            <a:srgbClr val="019875"/>
          </a:solidFill>
          <a:ln>
            <a:noFill/>
          </a:ln>
        </p:spPr>
        <p:txBody>
          <a:bodyPr spcFirstLastPara="1" wrap="square" lIns="137125" tIns="68550" rIns="137125" bIns="68550" anchor="ctr" anchorCtr="0">
            <a:noAutofit/>
          </a:bodyPr>
          <a:lstStyle/>
          <a:p>
            <a:pPr marL="0" marR="0" lvl="0" indent="0" algn="ctr" rtl="0">
              <a:lnSpc>
                <a:spcPct val="100000"/>
              </a:lnSpc>
              <a:spcBef>
                <a:spcPts val="0"/>
              </a:spcBef>
              <a:spcAft>
                <a:spcPts val="0"/>
              </a:spcAft>
              <a:buClr>
                <a:srgbClr val="000000"/>
              </a:buClr>
              <a:buSzPts val="1650"/>
              <a:buFont typeface="Arial"/>
              <a:buNone/>
            </a:pPr>
            <a:endParaRPr sz="1650" b="0" i="0" u="none" strike="noStrike" cap="none">
              <a:solidFill>
                <a:srgbClr val="FFFFFF"/>
              </a:solidFill>
              <a:latin typeface="Questrial"/>
              <a:ea typeface="Questrial"/>
              <a:cs typeface="Questrial"/>
              <a:sym typeface="Questrial"/>
            </a:endParaRPr>
          </a:p>
          <a:p>
            <a:pPr marL="0" marR="0" lvl="0" indent="0" algn="l" rtl="0">
              <a:lnSpc>
                <a:spcPct val="100000"/>
              </a:lnSpc>
              <a:spcBef>
                <a:spcPts val="0"/>
              </a:spcBef>
              <a:spcAft>
                <a:spcPts val="0"/>
              </a:spcAft>
              <a:buClr>
                <a:srgbClr val="000000"/>
              </a:buClr>
              <a:buSzPts val="1650"/>
              <a:buFont typeface="Arial"/>
              <a:buNone/>
            </a:pPr>
            <a:endParaRPr sz="1650" b="0" i="0" u="none" strike="noStrike" cap="none">
              <a:solidFill>
                <a:srgbClr val="FFFFFF"/>
              </a:solidFill>
              <a:latin typeface="Questrial"/>
              <a:ea typeface="Questrial"/>
              <a:cs typeface="Questrial"/>
              <a:sym typeface="Questrial"/>
            </a:endParaRPr>
          </a:p>
          <a:p>
            <a:pPr marL="0" marR="0" lvl="0" indent="0" algn="ctr" rtl="0">
              <a:lnSpc>
                <a:spcPct val="100000"/>
              </a:lnSpc>
              <a:spcBef>
                <a:spcPts val="0"/>
              </a:spcBef>
              <a:spcAft>
                <a:spcPts val="0"/>
              </a:spcAft>
              <a:buClr>
                <a:srgbClr val="000000"/>
              </a:buClr>
              <a:buSzPts val="1650"/>
              <a:buFont typeface="Arial"/>
              <a:buNone/>
            </a:pPr>
            <a:r>
              <a:rPr lang="en-US" sz="1650" b="0" i="0" u="none" strike="noStrike" cap="none">
                <a:solidFill>
                  <a:srgbClr val="FFFFFF"/>
                </a:solidFill>
                <a:latin typeface="Questrial"/>
                <a:ea typeface="Questrial"/>
                <a:cs typeface="Questrial"/>
                <a:sym typeface="Questrial"/>
              </a:rPr>
              <a:t>My Journey with Gelatex</a:t>
            </a:r>
            <a:endParaRPr sz="1650" b="0" i="0" u="none" strike="noStrike" cap="none">
              <a:solidFill>
                <a:srgbClr val="FFFFFF"/>
              </a:solidFill>
              <a:latin typeface="Questrial"/>
              <a:ea typeface="Questrial"/>
              <a:cs typeface="Questrial"/>
              <a:sym typeface="Questrial"/>
            </a:endParaRPr>
          </a:p>
          <a:p>
            <a:pPr marL="0" marR="0" lvl="0" indent="0" algn="ctr" rtl="0">
              <a:lnSpc>
                <a:spcPct val="100000"/>
              </a:lnSpc>
              <a:spcBef>
                <a:spcPts val="0"/>
              </a:spcBef>
              <a:spcAft>
                <a:spcPts val="0"/>
              </a:spcAft>
              <a:buClr>
                <a:srgbClr val="000000"/>
              </a:buClr>
              <a:buSzPts val="1650"/>
              <a:buFont typeface="Arial"/>
              <a:buNone/>
            </a:pPr>
            <a:endParaRPr sz="1650" b="0" i="0" u="none" strike="noStrike" cap="none">
              <a:solidFill>
                <a:srgbClr val="FFFFFF"/>
              </a:solidFill>
              <a:latin typeface="Questrial"/>
              <a:ea typeface="Questrial"/>
              <a:cs typeface="Questrial"/>
              <a:sym typeface="Questrial"/>
            </a:endParaRPr>
          </a:p>
          <a:p>
            <a:pPr marL="0" marR="0" lvl="0" indent="0" algn="ctr" rtl="0">
              <a:lnSpc>
                <a:spcPct val="100000"/>
              </a:lnSpc>
              <a:spcBef>
                <a:spcPts val="0"/>
              </a:spcBef>
              <a:spcAft>
                <a:spcPts val="0"/>
              </a:spcAft>
              <a:buClr>
                <a:srgbClr val="000000"/>
              </a:buClr>
              <a:buSzPts val="450"/>
              <a:buFont typeface="Arial"/>
              <a:buNone/>
            </a:pPr>
            <a:endParaRPr sz="450" b="0" i="0" u="none" strike="noStrike" cap="none">
              <a:solidFill>
                <a:srgbClr val="FFFFFF"/>
              </a:solidFill>
              <a:latin typeface="Questrial"/>
              <a:ea typeface="Questrial"/>
              <a:cs typeface="Questrial"/>
              <a:sym typeface="Questrial"/>
            </a:endParaRPr>
          </a:p>
          <a:p>
            <a:pPr marL="0" marR="0" lvl="0" indent="0" algn="ctr" rtl="0">
              <a:lnSpc>
                <a:spcPct val="100000"/>
              </a:lnSpc>
              <a:spcBef>
                <a:spcPts val="0"/>
              </a:spcBef>
              <a:spcAft>
                <a:spcPts val="0"/>
              </a:spcAft>
              <a:buClr>
                <a:srgbClr val="000000"/>
              </a:buClr>
              <a:buSzPts val="1650"/>
              <a:buFont typeface="Arial"/>
              <a:buNone/>
            </a:pPr>
            <a:r>
              <a:rPr lang="en-US" sz="1650" b="0" i="0" u="none" strike="noStrike" cap="none">
                <a:solidFill>
                  <a:srgbClr val="FFFFFF"/>
                </a:solidFill>
                <a:latin typeface="Questrial"/>
                <a:ea typeface="Questrial"/>
                <a:cs typeface="Questrial"/>
                <a:sym typeface="Questrial"/>
              </a:rPr>
              <a:t>MÄRT-ERIK MARTENS</a:t>
            </a:r>
            <a:endParaRPr sz="1650" b="0" i="0" u="none" strike="noStrike" cap="none">
              <a:solidFill>
                <a:srgbClr val="FFFFFF"/>
              </a:solidFill>
              <a:latin typeface="Questrial"/>
              <a:ea typeface="Questrial"/>
              <a:cs typeface="Questrial"/>
              <a:sym typeface="Questrial"/>
            </a:endParaRPr>
          </a:p>
          <a:p>
            <a:pPr marL="0" marR="0" lvl="0" indent="0" algn="ctr" rtl="0">
              <a:lnSpc>
                <a:spcPct val="100000"/>
              </a:lnSpc>
              <a:spcBef>
                <a:spcPts val="0"/>
              </a:spcBef>
              <a:spcAft>
                <a:spcPts val="0"/>
              </a:spcAft>
              <a:buClr>
                <a:srgbClr val="000000"/>
              </a:buClr>
              <a:buSzPts val="1650"/>
              <a:buFont typeface="Arial"/>
              <a:buNone/>
            </a:pPr>
            <a:endParaRPr sz="1650" b="0" i="0" u="none" strike="noStrike" cap="none">
              <a:solidFill>
                <a:srgbClr val="FFFFFF"/>
              </a:solidFill>
              <a:latin typeface="Questrial"/>
              <a:ea typeface="Questrial"/>
              <a:cs typeface="Questrial"/>
              <a:sym typeface="Questrial"/>
            </a:endParaRPr>
          </a:p>
        </p:txBody>
      </p:sp>
      <p:pic>
        <p:nvPicPr>
          <p:cNvPr id="403" name="Google Shape;403;p12" descr="A white letter on a black background&#10;&#10;Description automatically generated with medium confidence"/>
          <p:cNvPicPr preferRelativeResize="0"/>
          <p:nvPr/>
        </p:nvPicPr>
        <p:blipFill rotWithShape="1">
          <a:blip r:embed="rId3">
            <a:alphaModFix/>
          </a:blip>
          <a:srcRect/>
          <a:stretch/>
        </p:blipFill>
        <p:spPr>
          <a:xfrm>
            <a:off x="16259177" y="9289330"/>
            <a:ext cx="1543050" cy="564287"/>
          </a:xfrm>
          <a:prstGeom prst="rect">
            <a:avLst/>
          </a:prstGeom>
          <a:noFill/>
          <a:ln>
            <a:noFill/>
          </a:ln>
        </p:spPr>
      </p:pic>
      <p:sp>
        <p:nvSpPr>
          <p:cNvPr id="404" name="Google Shape;404;p12"/>
          <p:cNvSpPr txBox="1"/>
          <p:nvPr/>
        </p:nvSpPr>
        <p:spPr>
          <a:xfrm>
            <a:off x="152508" y="8711083"/>
            <a:ext cx="6619200" cy="1223400"/>
          </a:xfrm>
          <a:prstGeom prst="rect">
            <a:avLst/>
          </a:prstGeom>
          <a:noFill/>
          <a:ln>
            <a:noFill/>
          </a:ln>
        </p:spPr>
        <p:txBody>
          <a:bodyPr spcFirstLastPara="1" wrap="square" lIns="137125" tIns="68550" rIns="137125" bIns="68550" anchor="t" anchorCtr="0">
            <a:spAutoFit/>
          </a:bodyPr>
          <a:lstStyle/>
          <a:p>
            <a:pPr marL="0" marR="0" lvl="0" indent="0" algn="l" rtl="0">
              <a:lnSpc>
                <a:spcPct val="100000"/>
              </a:lnSpc>
              <a:spcBef>
                <a:spcPts val="0"/>
              </a:spcBef>
              <a:spcAft>
                <a:spcPts val="0"/>
              </a:spcAft>
              <a:buClr>
                <a:srgbClr val="000000"/>
              </a:buClr>
              <a:buSzPts val="1650"/>
              <a:buFont typeface="Arial"/>
              <a:buNone/>
            </a:pPr>
            <a:r>
              <a:rPr lang="en-US" sz="1650" b="0" i="1" u="none" strike="noStrike" cap="none">
                <a:solidFill>
                  <a:srgbClr val="FFFFFF"/>
                </a:solidFill>
                <a:latin typeface="Arial"/>
                <a:ea typeface="Arial"/>
                <a:cs typeface="Arial"/>
                <a:sym typeface="Arial"/>
              </a:rPr>
              <a:t>*in italics to be confirmed</a:t>
            </a:r>
            <a:endParaRPr sz="1650" b="0" i="1" u="none" strike="noStrike" cap="none">
              <a:solidFill>
                <a:srgbClr val="FFFFFF"/>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700"/>
              <a:buFont typeface="Arial"/>
              <a:buNone/>
            </a:pPr>
            <a:br>
              <a:rPr lang="en-US" sz="2700" b="0" i="0" u="none" strike="noStrike" cap="none">
                <a:solidFill>
                  <a:srgbClr val="000000"/>
                </a:solidFill>
                <a:latin typeface="Arial"/>
                <a:ea typeface="Arial"/>
                <a:cs typeface="Arial"/>
                <a:sym typeface="Arial"/>
              </a:rPr>
            </a:br>
            <a:endParaRPr sz="2700" b="0" i="0" u="none" strike="noStrike" cap="none">
              <a:solidFill>
                <a:srgbClr val="000000"/>
              </a:solidFill>
              <a:latin typeface="Arial"/>
              <a:ea typeface="Arial"/>
              <a:cs typeface="Arial"/>
              <a:sym typeface="Arial"/>
            </a:endParaRPr>
          </a:p>
        </p:txBody>
      </p:sp>
      <p:sp>
        <p:nvSpPr>
          <p:cNvPr id="405" name="Google Shape;405;p12"/>
          <p:cNvSpPr/>
          <p:nvPr/>
        </p:nvSpPr>
        <p:spPr>
          <a:xfrm>
            <a:off x="4705859" y="1761375"/>
            <a:ext cx="3240000" cy="1243500"/>
          </a:xfrm>
          <a:prstGeom prst="rect">
            <a:avLst/>
          </a:prstGeom>
          <a:solidFill>
            <a:srgbClr val="019875"/>
          </a:solidFill>
          <a:ln>
            <a:noFill/>
          </a:ln>
        </p:spPr>
        <p:txBody>
          <a:bodyPr spcFirstLastPara="1" wrap="square" lIns="137125" tIns="68550" rIns="137125" bIns="68550" anchor="ctr" anchorCtr="0">
            <a:noAutofit/>
          </a:bodyPr>
          <a:lstStyle/>
          <a:p>
            <a:pPr marL="0" marR="0" lvl="0" indent="0" algn="l" rtl="0">
              <a:lnSpc>
                <a:spcPct val="100000"/>
              </a:lnSpc>
              <a:spcBef>
                <a:spcPts val="0"/>
              </a:spcBef>
              <a:spcAft>
                <a:spcPts val="0"/>
              </a:spcAft>
              <a:buClr>
                <a:srgbClr val="000000"/>
              </a:buClr>
              <a:buSzPts val="300"/>
              <a:buFont typeface="Arial"/>
              <a:buNone/>
            </a:pPr>
            <a:endParaRPr sz="300" b="0" i="0" u="none" strike="noStrike" cap="none">
              <a:solidFill>
                <a:srgbClr val="FFFFFF"/>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50"/>
              <a:buFont typeface="Arial"/>
              <a:buNone/>
            </a:pPr>
            <a:r>
              <a:rPr lang="en-US" sz="1650" b="0" i="0" u="none" strike="noStrike" cap="none">
                <a:solidFill>
                  <a:srgbClr val="FFFFFF"/>
                </a:solidFill>
                <a:latin typeface="Arial"/>
                <a:ea typeface="Arial"/>
                <a:cs typeface="Arial"/>
                <a:sym typeface="Arial"/>
              </a:rPr>
              <a:t>IP in Practice - TalTech's perspective</a:t>
            </a:r>
            <a:endParaRPr sz="1650" b="0" i="0" u="none" strike="noStrike" cap="none">
              <a:solidFill>
                <a:srgbClr val="FFFFFF"/>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50"/>
              <a:buFont typeface="Arial"/>
              <a:buNone/>
            </a:pPr>
            <a:endParaRPr sz="1650" b="0" i="0" u="none" strike="noStrike" cap="none">
              <a:solidFill>
                <a:srgbClr val="FFFFFF"/>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50"/>
              <a:buFont typeface="Arial"/>
              <a:buNone/>
            </a:pPr>
            <a:r>
              <a:rPr lang="en-US" sz="1650" b="0" i="0" u="none" strike="noStrike" cap="none">
                <a:solidFill>
                  <a:srgbClr val="FFFFFF"/>
                </a:solidFill>
                <a:latin typeface="Arial"/>
                <a:ea typeface="Arial"/>
                <a:cs typeface="Arial"/>
                <a:sym typeface="Arial"/>
              </a:rPr>
              <a:t>ANDRI SOKKA</a:t>
            </a:r>
            <a:endParaRPr sz="2100" b="0" i="0" u="none" strike="noStrike" cap="none">
              <a:solidFill>
                <a:srgbClr val="000000"/>
              </a:solidFill>
              <a:latin typeface="Arial"/>
              <a:ea typeface="Arial"/>
              <a:cs typeface="Arial"/>
              <a:sym typeface="Arial"/>
            </a:endParaRPr>
          </a:p>
        </p:txBody>
      </p:sp>
      <p:sp>
        <p:nvSpPr>
          <p:cNvPr id="406" name="Google Shape;406;p12"/>
          <p:cNvSpPr/>
          <p:nvPr/>
        </p:nvSpPr>
        <p:spPr>
          <a:xfrm>
            <a:off x="4705859" y="3068295"/>
            <a:ext cx="3240000" cy="1243500"/>
          </a:xfrm>
          <a:prstGeom prst="rect">
            <a:avLst/>
          </a:prstGeom>
          <a:solidFill>
            <a:srgbClr val="019875"/>
          </a:solidFill>
          <a:ln>
            <a:noFill/>
          </a:ln>
        </p:spPr>
        <p:txBody>
          <a:bodyPr spcFirstLastPara="1" wrap="square" lIns="137125" tIns="68550" rIns="137125" bIns="68550" anchor="ctr" anchorCtr="0">
            <a:noAutofit/>
          </a:bodyPr>
          <a:lstStyle/>
          <a:p>
            <a:pPr marL="0" marR="0" lvl="0" indent="0" algn="ctr" rtl="0">
              <a:lnSpc>
                <a:spcPct val="100000"/>
              </a:lnSpc>
              <a:spcBef>
                <a:spcPts val="0"/>
              </a:spcBef>
              <a:spcAft>
                <a:spcPts val="0"/>
              </a:spcAft>
              <a:buClr>
                <a:srgbClr val="000000"/>
              </a:buClr>
              <a:buSzPts val="1650"/>
              <a:buFont typeface="Arial"/>
              <a:buNone/>
            </a:pPr>
            <a:r>
              <a:rPr lang="en-US" sz="1650" b="0" i="0" u="none" strike="noStrike" cap="none">
                <a:solidFill>
                  <a:srgbClr val="FFFFFF"/>
                </a:solidFill>
                <a:latin typeface="Arial"/>
                <a:ea typeface="Arial"/>
                <a:cs typeface="Arial"/>
                <a:sym typeface="Arial"/>
              </a:rPr>
              <a:t>Keeping Your Cap-Table Clean</a:t>
            </a:r>
            <a:endParaRPr sz="21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50"/>
              <a:buFont typeface="Arial"/>
              <a:buNone/>
            </a:pPr>
            <a:endParaRPr sz="1650" b="0" i="0" u="none" strike="noStrike" cap="none">
              <a:solidFill>
                <a:srgbClr val="FFFFFF"/>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50"/>
              <a:buFont typeface="Arial"/>
              <a:buNone/>
            </a:pPr>
            <a:r>
              <a:rPr lang="en-US" sz="1650" b="0" i="0" u="none" strike="noStrike" cap="none">
                <a:solidFill>
                  <a:srgbClr val="FFFFFF"/>
                </a:solidFill>
                <a:latin typeface="Arial"/>
                <a:ea typeface="Arial"/>
                <a:cs typeface="Arial"/>
                <a:sym typeface="Arial"/>
              </a:rPr>
              <a:t>JAAN KOKK</a:t>
            </a:r>
            <a:endParaRPr sz="2100" b="0" i="0" u="none" strike="noStrike" cap="none">
              <a:solidFill>
                <a:srgbClr val="000000"/>
              </a:solidFill>
              <a:latin typeface="Arial"/>
              <a:ea typeface="Arial"/>
              <a:cs typeface="Arial"/>
              <a:sym typeface="Arial"/>
            </a:endParaRPr>
          </a:p>
        </p:txBody>
      </p:sp>
      <p:sp>
        <p:nvSpPr>
          <p:cNvPr id="2" name="Google Shape;373;p11">
            <a:extLst>
              <a:ext uri="{FF2B5EF4-FFF2-40B4-BE49-F238E27FC236}">
                <a16:creationId xmlns:a16="http://schemas.microsoft.com/office/drawing/2014/main" id="{4E31E988-EBF6-455E-AFB0-8786C8AFBE4D}"/>
              </a:ext>
            </a:extLst>
          </p:cNvPr>
          <p:cNvSpPr/>
          <p:nvPr/>
        </p:nvSpPr>
        <p:spPr>
          <a:xfrm>
            <a:off x="0" y="11290"/>
            <a:ext cx="4286992" cy="430835"/>
          </a:xfrm>
          <a:prstGeom prst="rect">
            <a:avLst/>
          </a:prstGeom>
          <a:solidFill>
            <a:srgbClr val="003C2E"/>
          </a:solidFill>
          <a:ln>
            <a:noFill/>
          </a:ln>
        </p:spPr>
        <p:txBody>
          <a:bodyPr spcFirstLastPara="1" wrap="square" lIns="137125" tIns="68550" rIns="137125" bIns="68550" anchor="ctr" anchorCtr="0">
            <a:noAutofit/>
          </a:bodyPr>
          <a:lstStyle/>
          <a:p>
            <a:pPr marL="0" marR="0" lvl="0" indent="0" algn="ctr" rtl="0">
              <a:lnSpc>
                <a:spcPct val="100000"/>
              </a:lnSpc>
              <a:spcBef>
                <a:spcPts val="0"/>
              </a:spcBef>
              <a:spcAft>
                <a:spcPts val="0"/>
              </a:spcAft>
              <a:buClr>
                <a:srgbClr val="000000"/>
              </a:buClr>
              <a:buSzPts val="1650"/>
              <a:buFont typeface="Arial"/>
              <a:buNone/>
            </a:pPr>
            <a:r>
              <a:rPr lang="et-EE" sz="1650" b="1" i="0" u="none" strike="noStrike" cap="none" dirty="0">
                <a:solidFill>
                  <a:srgbClr val="FFFFFF"/>
                </a:solidFill>
                <a:latin typeface="Arial"/>
                <a:ea typeface="Arial"/>
                <a:cs typeface="Arial"/>
                <a:sym typeface="Arial"/>
              </a:rPr>
              <a:t>LAST YEAR’S SCHEDULE </a:t>
            </a:r>
            <a:endParaRPr sz="1650" b="1" i="0" u="none" strike="noStrike" cap="none" dirty="0">
              <a:solidFill>
                <a:srgbClr val="FFFFFF"/>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10"/>
        <p:cNvGrpSpPr/>
        <p:nvPr/>
      </p:nvGrpSpPr>
      <p:grpSpPr>
        <a:xfrm>
          <a:off x="0" y="0"/>
          <a:ext cx="0" cy="0"/>
          <a:chOff x="0" y="0"/>
          <a:chExt cx="0" cy="0"/>
        </a:xfrm>
      </p:grpSpPr>
      <p:sp>
        <p:nvSpPr>
          <p:cNvPr id="411" name="Google Shape;411;g36306c78292_0_107"/>
          <p:cNvSpPr txBox="1"/>
          <p:nvPr/>
        </p:nvSpPr>
        <p:spPr>
          <a:xfrm>
            <a:off x="6007606" y="1762050"/>
            <a:ext cx="11414700" cy="1956000"/>
          </a:xfrm>
          <a:prstGeom prst="rect">
            <a:avLst/>
          </a:prstGeom>
          <a:noFill/>
          <a:ln>
            <a:noFill/>
          </a:ln>
        </p:spPr>
        <p:txBody>
          <a:bodyPr spcFirstLastPara="1" wrap="square" lIns="137125" tIns="68550" rIns="137125" bIns="68550" anchor="t" anchorCtr="0">
            <a:spAutoFit/>
          </a:bodyPr>
          <a:lstStyle/>
          <a:p>
            <a:pPr marL="0" marR="0" lvl="0" indent="0" algn="ctr" rtl="0">
              <a:lnSpc>
                <a:spcPct val="114000"/>
              </a:lnSpc>
              <a:spcBef>
                <a:spcPts val="0"/>
              </a:spcBef>
              <a:spcAft>
                <a:spcPts val="0"/>
              </a:spcAft>
              <a:buClr>
                <a:srgbClr val="000000"/>
              </a:buClr>
              <a:buSzPts val="3600"/>
              <a:buFont typeface="Arial"/>
              <a:buNone/>
            </a:pPr>
            <a:r>
              <a:rPr lang="en-US" sz="3600" b="0" i="0" u="none" strike="noStrike" cap="none">
                <a:solidFill>
                  <a:srgbClr val="FFFFFF"/>
                </a:solidFill>
                <a:latin typeface="Sorts Mill Goudy"/>
                <a:ea typeface="Sorts Mill Goudy"/>
                <a:cs typeface="Sorts Mill Goudy"/>
                <a:sym typeface="Sorts Mill Goudy"/>
              </a:rPr>
              <a:t>“This kind of program is very necessary. There should be many more like these to reach more students, because only then we can start changing the world!”</a:t>
            </a:r>
            <a:endParaRPr sz="2100" b="0" i="0" u="none" strike="noStrike" cap="none">
              <a:solidFill>
                <a:srgbClr val="000000"/>
              </a:solidFill>
              <a:latin typeface="Arial"/>
              <a:ea typeface="Arial"/>
              <a:cs typeface="Arial"/>
              <a:sym typeface="Arial"/>
            </a:endParaRPr>
          </a:p>
        </p:txBody>
      </p:sp>
      <p:sp>
        <p:nvSpPr>
          <p:cNvPr id="412" name="Google Shape;412;g36306c78292_0_107"/>
          <p:cNvSpPr txBox="1"/>
          <p:nvPr/>
        </p:nvSpPr>
        <p:spPr>
          <a:xfrm>
            <a:off x="9032948" y="3857900"/>
            <a:ext cx="5364000" cy="846600"/>
          </a:xfrm>
          <a:prstGeom prst="rect">
            <a:avLst/>
          </a:prstGeom>
          <a:noFill/>
          <a:ln>
            <a:noFill/>
          </a:ln>
        </p:spPr>
        <p:txBody>
          <a:bodyPr spcFirstLastPara="1" wrap="square" lIns="182850" tIns="182850" rIns="182850" bIns="18285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3100" b="0" i="0" u="none" strike="noStrike" cap="none">
                <a:solidFill>
                  <a:schemeClr val="lt1"/>
                </a:solidFill>
                <a:latin typeface="Sorts Mill Goudy"/>
                <a:ea typeface="Sorts Mill Goudy"/>
                <a:cs typeface="Sorts Mill Goudy"/>
                <a:sym typeface="Sorts Mill Goudy"/>
              </a:rPr>
              <a:t>Relika Alliksaar Williams</a:t>
            </a:r>
            <a:endParaRPr sz="1600" b="0" i="0" u="none" strike="noStrike" cap="none">
              <a:solidFill>
                <a:srgbClr val="000000"/>
              </a:solidFill>
              <a:latin typeface="Arial"/>
              <a:ea typeface="Arial"/>
              <a:cs typeface="Arial"/>
              <a:sym typeface="Arial"/>
            </a:endParaRPr>
          </a:p>
        </p:txBody>
      </p:sp>
      <p:pic>
        <p:nvPicPr>
          <p:cNvPr id="413" name="Google Shape;413;g36306c78292_0_107" title="1589536014289.jpg"/>
          <p:cNvPicPr preferRelativeResize="0"/>
          <p:nvPr/>
        </p:nvPicPr>
        <p:blipFill rotWithShape="1">
          <a:blip r:embed="rId3">
            <a:alphaModFix/>
          </a:blip>
          <a:srcRect r="2922" b="2922"/>
          <a:stretch/>
        </p:blipFill>
        <p:spPr>
          <a:xfrm>
            <a:off x="977200" y="1014925"/>
            <a:ext cx="4563600" cy="4563600"/>
          </a:xfrm>
          <a:prstGeom prst="ellipse">
            <a:avLst/>
          </a:prstGeom>
          <a:noFill/>
          <a:ln w="38100" cap="flat" cmpd="sng">
            <a:solidFill>
              <a:srgbClr val="F8F6EF"/>
            </a:solidFill>
            <a:prstDash val="solid"/>
            <a:round/>
            <a:headEnd type="none" w="sm" len="sm"/>
            <a:tailEnd type="none" w="sm" len="sm"/>
          </a:ln>
        </p:spPr>
      </p:pic>
      <p:sp>
        <p:nvSpPr>
          <p:cNvPr id="414" name="Google Shape;414;g36306c78292_0_107"/>
          <p:cNvSpPr txBox="1"/>
          <p:nvPr/>
        </p:nvSpPr>
        <p:spPr>
          <a:xfrm>
            <a:off x="1441525" y="6398175"/>
            <a:ext cx="9019200" cy="1956000"/>
          </a:xfrm>
          <a:prstGeom prst="rect">
            <a:avLst/>
          </a:prstGeom>
          <a:noFill/>
          <a:ln>
            <a:noFill/>
          </a:ln>
        </p:spPr>
        <p:txBody>
          <a:bodyPr spcFirstLastPara="1" wrap="square" lIns="137125" tIns="68550" rIns="137125" bIns="68550" anchor="t" anchorCtr="0">
            <a:spAutoFit/>
          </a:bodyPr>
          <a:lstStyle/>
          <a:p>
            <a:pPr marL="0" marR="0" lvl="0" indent="0" algn="ctr" rtl="0">
              <a:lnSpc>
                <a:spcPct val="114000"/>
              </a:lnSpc>
              <a:spcBef>
                <a:spcPts val="0"/>
              </a:spcBef>
              <a:spcAft>
                <a:spcPts val="0"/>
              </a:spcAft>
              <a:buClr>
                <a:srgbClr val="000000"/>
              </a:buClr>
              <a:buSzPts val="3600"/>
              <a:buFont typeface="Arial"/>
              <a:buNone/>
            </a:pPr>
            <a:r>
              <a:rPr lang="en-US" sz="3600" b="0" i="0" u="none" strike="noStrike" cap="none">
                <a:solidFill>
                  <a:srgbClr val="FFFFFF"/>
                </a:solidFill>
                <a:latin typeface="Sorts Mill Goudy"/>
                <a:ea typeface="Sorts Mill Goudy"/>
                <a:cs typeface="Sorts Mill Goudy"/>
                <a:sym typeface="Sorts Mill Goudy"/>
              </a:rPr>
              <a:t>“I was happy to meet everyone and even better that the students got something useful out of it.”</a:t>
            </a:r>
            <a:endParaRPr sz="2100" b="0" i="0" u="none" strike="noStrike" cap="none">
              <a:solidFill>
                <a:srgbClr val="000000"/>
              </a:solidFill>
              <a:latin typeface="Arial"/>
              <a:ea typeface="Arial"/>
              <a:cs typeface="Arial"/>
              <a:sym typeface="Arial"/>
            </a:endParaRPr>
          </a:p>
        </p:txBody>
      </p:sp>
      <p:sp>
        <p:nvSpPr>
          <p:cNvPr id="415" name="Google Shape;415;g36306c78292_0_107"/>
          <p:cNvSpPr txBox="1"/>
          <p:nvPr/>
        </p:nvSpPr>
        <p:spPr>
          <a:xfrm>
            <a:off x="3902583" y="8514825"/>
            <a:ext cx="4097100" cy="923400"/>
          </a:xfrm>
          <a:prstGeom prst="rect">
            <a:avLst/>
          </a:prstGeom>
          <a:noFill/>
          <a:ln>
            <a:noFill/>
          </a:ln>
        </p:spPr>
        <p:txBody>
          <a:bodyPr spcFirstLastPara="1" wrap="square" lIns="182850" tIns="182850" rIns="182850" bIns="18285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3600" b="0" i="0" u="none" strike="noStrike" cap="none">
                <a:solidFill>
                  <a:schemeClr val="lt1"/>
                </a:solidFill>
                <a:latin typeface="Sorts Mill Goudy"/>
                <a:ea typeface="Sorts Mill Goudy"/>
                <a:cs typeface="Sorts Mill Goudy"/>
                <a:sym typeface="Sorts Mill Goudy"/>
              </a:rPr>
              <a:t>Yrjö Ojasaar</a:t>
            </a:r>
            <a:endParaRPr sz="2100" b="0" i="0" u="none" strike="noStrike" cap="none">
              <a:solidFill>
                <a:srgbClr val="000000"/>
              </a:solidFill>
              <a:latin typeface="Arial"/>
              <a:ea typeface="Arial"/>
              <a:cs typeface="Arial"/>
              <a:sym typeface="Arial"/>
            </a:endParaRPr>
          </a:p>
        </p:txBody>
      </p:sp>
      <p:pic>
        <p:nvPicPr>
          <p:cNvPr id="416" name="Google Shape;416;g36306c78292_0_107" title="8d55e8b0-b5ad-11ec-9ea2-99cac9ead6c8.jpg"/>
          <p:cNvPicPr preferRelativeResize="0"/>
          <p:nvPr/>
        </p:nvPicPr>
        <p:blipFill rotWithShape="1">
          <a:blip r:embed="rId4">
            <a:alphaModFix/>
          </a:blip>
          <a:srcRect l="20375" r="20375"/>
          <a:stretch/>
        </p:blipFill>
        <p:spPr>
          <a:xfrm>
            <a:off x="11925250" y="5345900"/>
            <a:ext cx="4563600" cy="4563600"/>
          </a:xfrm>
          <a:prstGeom prst="ellipse">
            <a:avLst/>
          </a:prstGeom>
          <a:noFill/>
          <a:ln w="38100" cap="flat" cmpd="sng">
            <a:solidFill>
              <a:srgbClr val="F8F6EF"/>
            </a:solidFill>
            <a:prstDash val="solid"/>
            <a:round/>
            <a:headEnd type="none" w="sm" len="sm"/>
            <a:tailEnd type="none" w="sm" len="sm"/>
          </a:ln>
        </p:spPr>
      </p:pic>
    </p:spTree>
  </p:cSld>
  <p:clrMapOvr>
    <a:masterClrMapping/>
  </p:clrMapOvr>
</p:sld>
</file>

<file path=ppt/theme/theme1.xml><?xml version="1.0" encoding="utf-8"?>
<a:theme xmlns:a="http://schemas.openxmlformats.org/drawingml/2006/main" name="1_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1456</Words>
  <Application>Microsoft Office PowerPoint</Application>
  <PresentationFormat>Custom</PresentationFormat>
  <Paragraphs>262</Paragraphs>
  <Slides>17</Slides>
  <Notes>17</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17</vt:i4>
      </vt:variant>
    </vt:vector>
  </HeadingPairs>
  <TitlesOfParts>
    <vt:vector size="26" baseType="lpstr">
      <vt:lpstr>Questrial</vt:lpstr>
      <vt:lpstr>Calibri</vt:lpstr>
      <vt:lpstr>Sorts Mill Goudy</vt:lpstr>
      <vt:lpstr>Arial</vt:lpstr>
      <vt:lpstr>Verdana</vt:lpstr>
      <vt:lpstr>1_Simple Light</vt:lpstr>
      <vt:lpstr>Office Theme</vt:lpstr>
      <vt:lpstr>Simple Light</vt:lpstr>
      <vt:lpstr>1_Simple Light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Aet Ella-Maria Hiedel</dc:creator>
  <cp:lastModifiedBy>Rasmus Kalep</cp:lastModifiedBy>
  <cp:revision>3</cp:revision>
  <dcterms:created xsi:type="dcterms:W3CDTF">2006-08-16T00:00:00Z</dcterms:created>
  <dcterms:modified xsi:type="dcterms:W3CDTF">2026-03-12T09:27:09Z</dcterms:modified>
</cp:coreProperties>
</file>