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2" r:id="rId6"/>
    <p:sldId id="282" r:id="rId7"/>
    <p:sldId id="283" r:id="rId8"/>
    <p:sldId id="288" r:id="rId9"/>
    <p:sldId id="284" r:id="rId10"/>
    <p:sldId id="266" r:id="rId11"/>
    <p:sldId id="287" r:id="rId12"/>
    <p:sldId id="286" r:id="rId13"/>
    <p:sldId id="285" r:id="rId14"/>
    <p:sldId id="277" r:id="rId15"/>
    <p:sldId id="280" r:id="rId16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2A5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92686-48CD-4349-9BA1-6BC4DCBAFB62}" v="123" dt="2026-01-14T12:24:18.384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4" autoAdjust="0"/>
    <p:restoredTop sz="94646"/>
  </p:normalViewPr>
  <p:slideViewPr>
    <p:cSldViewPr snapToGrid="0">
      <p:cViewPr>
        <p:scale>
          <a:sx n="100" d="100"/>
          <a:sy n="100" d="100"/>
        </p:scale>
        <p:origin x="164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ktoria Gudkova" userId="d78fcaaf-be4b-40f7-959e-e8bd136c18e9" providerId="ADAL" clId="{E2F2E60D-081C-48BB-A95E-5E706A0AF5E4}"/>
    <pc:docChg chg="undo custSel addSld delSld modSld sldOrd">
      <pc:chgData name="Viktoria Gudkova" userId="d78fcaaf-be4b-40f7-959e-e8bd136c18e9" providerId="ADAL" clId="{E2F2E60D-081C-48BB-A95E-5E706A0AF5E4}" dt="2026-01-14T12:26:10.518" v="2072" actId="1076"/>
      <pc:docMkLst>
        <pc:docMk/>
      </pc:docMkLst>
      <pc:sldChg chg="modSp mod">
        <pc:chgData name="Viktoria Gudkova" userId="d78fcaaf-be4b-40f7-959e-e8bd136c18e9" providerId="ADAL" clId="{E2F2E60D-081C-48BB-A95E-5E706A0AF5E4}" dt="2026-01-09T08:48:06.846" v="106" actId="20577"/>
        <pc:sldMkLst>
          <pc:docMk/>
          <pc:sldMk cId="1773431452" sldId="256"/>
        </pc:sldMkLst>
        <pc:spChg chg="mod">
          <ac:chgData name="Viktoria Gudkova" userId="d78fcaaf-be4b-40f7-959e-e8bd136c18e9" providerId="ADAL" clId="{E2F2E60D-081C-48BB-A95E-5E706A0AF5E4}" dt="2026-01-09T08:47:11.294" v="44" actId="20577"/>
          <ac:spMkLst>
            <pc:docMk/>
            <pc:sldMk cId="1773431452" sldId="256"/>
            <ac:spMk id="2" creationId="{2ACDBEC0-2432-AE01-61E2-34469244DFE6}"/>
          </ac:spMkLst>
        </pc:spChg>
        <pc:spChg chg="mod">
          <ac:chgData name="Viktoria Gudkova" userId="d78fcaaf-be4b-40f7-959e-e8bd136c18e9" providerId="ADAL" clId="{E2F2E60D-081C-48BB-A95E-5E706A0AF5E4}" dt="2026-01-09T08:48:06.846" v="106" actId="20577"/>
          <ac:spMkLst>
            <pc:docMk/>
            <pc:sldMk cId="1773431452" sldId="256"/>
            <ac:spMk id="3" creationId="{5E2D155A-2F43-6DF6-814E-7428F520F9A8}"/>
          </ac:spMkLst>
        </pc:spChg>
      </pc:sldChg>
      <pc:sldChg chg="delSp modSp mod">
        <pc:chgData name="Viktoria Gudkova" userId="d78fcaaf-be4b-40f7-959e-e8bd136c18e9" providerId="ADAL" clId="{E2F2E60D-081C-48BB-A95E-5E706A0AF5E4}" dt="2026-01-09T09:26:42.468" v="193" actId="27636"/>
        <pc:sldMkLst>
          <pc:docMk/>
          <pc:sldMk cId="1508586368" sldId="262"/>
        </pc:sldMkLst>
        <pc:spChg chg="mod">
          <ac:chgData name="Viktoria Gudkova" userId="d78fcaaf-be4b-40f7-959e-e8bd136c18e9" providerId="ADAL" clId="{E2F2E60D-081C-48BB-A95E-5E706A0AF5E4}" dt="2026-01-09T09:26:42.468" v="193" actId="27636"/>
          <ac:spMkLst>
            <pc:docMk/>
            <pc:sldMk cId="1508586368" sldId="262"/>
            <ac:spMk id="2" creationId="{C73334DD-1760-1E80-B310-A015CF9B6F0E}"/>
          </ac:spMkLst>
        </pc:spChg>
        <pc:spChg chg="mod">
          <ac:chgData name="Viktoria Gudkova" userId="d78fcaaf-be4b-40f7-959e-e8bd136c18e9" providerId="ADAL" clId="{E2F2E60D-081C-48BB-A95E-5E706A0AF5E4}" dt="2026-01-09T09:26:28.693" v="191" actId="20577"/>
          <ac:spMkLst>
            <pc:docMk/>
            <pc:sldMk cId="1508586368" sldId="262"/>
            <ac:spMk id="4" creationId="{80AFAFEE-32FB-502C-F8CF-D8391886B593}"/>
          </ac:spMkLst>
        </pc:spChg>
      </pc:sldChg>
      <pc:sldChg chg="addSp delSp modSp mod ord">
        <pc:chgData name="Viktoria Gudkova" userId="d78fcaaf-be4b-40f7-959e-e8bd136c18e9" providerId="ADAL" clId="{E2F2E60D-081C-48BB-A95E-5E706A0AF5E4}" dt="2026-01-14T11:47:32.240" v="1780"/>
        <pc:sldMkLst>
          <pc:docMk/>
          <pc:sldMk cId="2019892815" sldId="266"/>
        </pc:sldMkLst>
        <pc:spChg chg="add mod">
          <ac:chgData name="Viktoria Gudkova" userId="d78fcaaf-be4b-40f7-959e-e8bd136c18e9" providerId="ADAL" clId="{E2F2E60D-081C-48BB-A95E-5E706A0AF5E4}" dt="2026-01-09T11:14:08.045" v="877" actId="14100"/>
          <ac:spMkLst>
            <pc:docMk/>
            <pc:sldMk cId="2019892815" sldId="266"/>
            <ac:spMk id="6" creationId="{0FA93124-98D8-655B-8AD6-DA966240F522}"/>
          </ac:spMkLst>
        </pc:spChg>
        <pc:spChg chg="add mod">
          <ac:chgData name="Viktoria Gudkova" userId="d78fcaaf-be4b-40f7-959e-e8bd136c18e9" providerId="ADAL" clId="{E2F2E60D-081C-48BB-A95E-5E706A0AF5E4}" dt="2026-01-09T11:12:26.632" v="856" actId="255"/>
          <ac:spMkLst>
            <pc:docMk/>
            <pc:sldMk cId="2019892815" sldId="266"/>
            <ac:spMk id="7" creationId="{4381E1A3-0C55-C988-8E73-7A4C117CA1A6}"/>
          </ac:spMkLst>
        </pc:spChg>
        <pc:spChg chg="mod">
          <ac:chgData name="Viktoria Gudkova" userId="d78fcaaf-be4b-40f7-959e-e8bd136c18e9" providerId="ADAL" clId="{E2F2E60D-081C-48BB-A95E-5E706A0AF5E4}" dt="2026-01-09T11:10:18.290" v="839" actId="27636"/>
          <ac:spMkLst>
            <pc:docMk/>
            <pc:sldMk cId="2019892815" sldId="266"/>
            <ac:spMk id="19" creationId="{DB8FD183-E9FC-D30A-A7E3-4F6638AE401B}"/>
          </ac:spMkLst>
        </pc:spChg>
      </pc:sldChg>
      <pc:sldChg chg="addSp delSp modSp mod">
        <pc:chgData name="Viktoria Gudkova" userId="d78fcaaf-be4b-40f7-959e-e8bd136c18e9" providerId="ADAL" clId="{E2F2E60D-081C-48BB-A95E-5E706A0AF5E4}" dt="2026-01-14T12:12:40.462" v="2018"/>
        <pc:sldMkLst>
          <pc:docMk/>
          <pc:sldMk cId="1494243578" sldId="277"/>
        </pc:sldMkLst>
        <pc:spChg chg="mod">
          <ac:chgData name="Viktoria Gudkova" userId="d78fcaaf-be4b-40f7-959e-e8bd136c18e9" providerId="ADAL" clId="{E2F2E60D-081C-48BB-A95E-5E706A0AF5E4}" dt="2026-01-09T10:50:22.389" v="774"/>
          <ac:spMkLst>
            <pc:docMk/>
            <pc:sldMk cId="1494243578" sldId="277"/>
            <ac:spMk id="4" creationId="{A4E42B0C-6233-3390-461B-EC153E4866C1}"/>
          </ac:spMkLst>
        </pc:spChg>
        <pc:picChg chg="add">
          <ac:chgData name="Viktoria Gudkova" userId="d78fcaaf-be4b-40f7-959e-e8bd136c18e9" providerId="ADAL" clId="{E2F2E60D-081C-48BB-A95E-5E706A0AF5E4}" dt="2026-01-14T12:12:40.462" v="2018"/>
          <ac:picMkLst>
            <pc:docMk/>
            <pc:sldMk cId="1494243578" sldId="277"/>
            <ac:picMk id="3074" creationId="{FE4B5F09-2E85-3337-E710-4B225BA57C1C}"/>
          </ac:picMkLst>
        </pc:picChg>
      </pc:sldChg>
      <pc:sldChg chg="addSp delSp modSp mod">
        <pc:chgData name="Viktoria Gudkova" userId="d78fcaaf-be4b-40f7-959e-e8bd136c18e9" providerId="ADAL" clId="{E2F2E60D-081C-48BB-A95E-5E706A0AF5E4}" dt="2026-01-14T11:13:00.988" v="1605" actId="20577"/>
        <pc:sldMkLst>
          <pc:docMk/>
          <pc:sldMk cId="3242774576" sldId="280"/>
        </pc:sldMkLst>
        <pc:spChg chg="add mod">
          <ac:chgData name="Viktoria Gudkova" userId="d78fcaaf-be4b-40f7-959e-e8bd136c18e9" providerId="ADAL" clId="{E2F2E60D-081C-48BB-A95E-5E706A0AF5E4}" dt="2026-01-14T11:13:00.988" v="1605" actId="20577"/>
          <ac:spMkLst>
            <pc:docMk/>
            <pc:sldMk cId="3242774576" sldId="280"/>
            <ac:spMk id="3" creationId="{B7B348FF-7C2A-C725-9446-AE8389EBA581}"/>
          </ac:spMkLst>
        </pc:spChg>
        <pc:spChg chg="add mod">
          <ac:chgData name="Viktoria Gudkova" userId="d78fcaaf-be4b-40f7-959e-e8bd136c18e9" providerId="ADAL" clId="{E2F2E60D-081C-48BB-A95E-5E706A0AF5E4}" dt="2026-01-09T11:36:16.522" v="1305" actId="12"/>
          <ac:spMkLst>
            <pc:docMk/>
            <pc:sldMk cId="3242774576" sldId="280"/>
            <ac:spMk id="10" creationId="{2DF34A20-F8C8-FCF6-39CA-0D57289C8277}"/>
          </ac:spMkLst>
        </pc:spChg>
        <pc:picChg chg="add mod">
          <ac:chgData name="Viktoria Gudkova" userId="d78fcaaf-be4b-40f7-959e-e8bd136c18e9" providerId="ADAL" clId="{E2F2E60D-081C-48BB-A95E-5E706A0AF5E4}" dt="2026-01-09T11:28:01.466" v="1231" actId="14100"/>
          <ac:picMkLst>
            <pc:docMk/>
            <pc:sldMk cId="3242774576" sldId="280"/>
            <ac:picMk id="7" creationId="{C8880342-267B-F184-BCF6-C3AF5229FC1C}"/>
          </ac:picMkLst>
        </pc:picChg>
        <pc:picChg chg="add mod">
          <ac:chgData name="Viktoria Gudkova" userId="d78fcaaf-be4b-40f7-959e-e8bd136c18e9" providerId="ADAL" clId="{E2F2E60D-081C-48BB-A95E-5E706A0AF5E4}" dt="2026-01-09T11:27:08.971" v="1222" actId="1076"/>
          <ac:picMkLst>
            <pc:docMk/>
            <pc:sldMk cId="3242774576" sldId="280"/>
            <ac:picMk id="1026" creationId="{859AC20D-0AEE-5F2F-9FEA-381018A153A3}"/>
          </ac:picMkLst>
        </pc:picChg>
      </pc:sldChg>
      <pc:sldChg chg="del">
        <pc:chgData name="Viktoria Gudkova" userId="d78fcaaf-be4b-40f7-959e-e8bd136c18e9" providerId="ADAL" clId="{E2F2E60D-081C-48BB-A95E-5E706A0AF5E4}" dt="2026-01-14T11:11:37.813" v="1513" actId="47"/>
        <pc:sldMkLst>
          <pc:docMk/>
          <pc:sldMk cId="977376647" sldId="281"/>
        </pc:sldMkLst>
      </pc:sldChg>
      <pc:sldChg chg="modSp add mod">
        <pc:chgData name="Viktoria Gudkova" userId="d78fcaaf-be4b-40f7-959e-e8bd136c18e9" providerId="ADAL" clId="{E2F2E60D-081C-48BB-A95E-5E706A0AF5E4}" dt="2026-01-09T09:27:11.477" v="200" actId="27636"/>
        <pc:sldMkLst>
          <pc:docMk/>
          <pc:sldMk cId="1465823822" sldId="282"/>
        </pc:sldMkLst>
        <pc:spChg chg="mod">
          <ac:chgData name="Viktoria Gudkova" userId="d78fcaaf-be4b-40f7-959e-e8bd136c18e9" providerId="ADAL" clId="{E2F2E60D-081C-48BB-A95E-5E706A0AF5E4}" dt="2026-01-09T09:27:11.477" v="200" actId="27636"/>
          <ac:spMkLst>
            <pc:docMk/>
            <pc:sldMk cId="1465823822" sldId="282"/>
            <ac:spMk id="2" creationId="{D64B77BA-0470-44E0-4DC4-A3B4842A4E78}"/>
          </ac:spMkLst>
        </pc:spChg>
        <pc:spChg chg="mod">
          <ac:chgData name="Viktoria Gudkova" userId="d78fcaaf-be4b-40f7-959e-e8bd136c18e9" providerId="ADAL" clId="{E2F2E60D-081C-48BB-A95E-5E706A0AF5E4}" dt="2026-01-09T09:27:04.059" v="196" actId="255"/>
          <ac:spMkLst>
            <pc:docMk/>
            <pc:sldMk cId="1465823822" sldId="282"/>
            <ac:spMk id="4" creationId="{4E6D4060-11B3-869D-AE8D-5369BC1833F4}"/>
          </ac:spMkLst>
        </pc:spChg>
      </pc:sldChg>
      <pc:sldChg chg="modSp add mod">
        <pc:chgData name="Viktoria Gudkova" userId="d78fcaaf-be4b-40f7-959e-e8bd136c18e9" providerId="ADAL" clId="{E2F2E60D-081C-48BB-A95E-5E706A0AF5E4}" dt="2026-01-14T12:18:15.039" v="2046" actId="108"/>
        <pc:sldMkLst>
          <pc:docMk/>
          <pc:sldMk cId="2684794605" sldId="283"/>
        </pc:sldMkLst>
        <pc:spChg chg="mod">
          <ac:chgData name="Viktoria Gudkova" userId="d78fcaaf-be4b-40f7-959e-e8bd136c18e9" providerId="ADAL" clId="{E2F2E60D-081C-48BB-A95E-5E706A0AF5E4}" dt="2026-01-14T12:18:15.039" v="2046" actId="108"/>
          <ac:spMkLst>
            <pc:docMk/>
            <pc:sldMk cId="2684794605" sldId="283"/>
            <ac:spMk id="2" creationId="{4A7FC02C-E193-65B2-3E12-DF36398F6FD5}"/>
          </ac:spMkLst>
        </pc:spChg>
        <pc:spChg chg="mod">
          <ac:chgData name="Viktoria Gudkova" userId="d78fcaaf-be4b-40f7-959e-e8bd136c18e9" providerId="ADAL" clId="{E2F2E60D-081C-48BB-A95E-5E706A0AF5E4}" dt="2026-01-09T09:27:31.675" v="208" actId="255"/>
          <ac:spMkLst>
            <pc:docMk/>
            <pc:sldMk cId="2684794605" sldId="283"/>
            <ac:spMk id="4" creationId="{0A8E4147-2909-C5F1-6966-ACB83C0040FB}"/>
          </ac:spMkLst>
        </pc:spChg>
      </pc:sldChg>
      <pc:sldChg chg="addSp modSp add mod">
        <pc:chgData name="Viktoria Gudkova" userId="d78fcaaf-be4b-40f7-959e-e8bd136c18e9" providerId="ADAL" clId="{E2F2E60D-081C-48BB-A95E-5E706A0AF5E4}" dt="2026-01-14T11:22:42.301" v="1633" actId="6549"/>
        <pc:sldMkLst>
          <pc:docMk/>
          <pc:sldMk cId="641286228" sldId="284"/>
        </pc:sldMkLst>
        <pc:spChg chg="mod">
          <ac:chgData name="Viktoria Gudkova" userId="d78fcaaf-be4b-40f7-959e-e8bd136c18e9" providerId="ADAL" clId="{E2F2E60D-081C-48BB-A95E-5E706A0AF5E4}" dt="2026-01-14T11:22:42.301" v="1633" actId="6549"/>
          <ac:spMkLst>
            <pc:docMk/>
            <pc:sldMk cId="641286228" sldId="284"/>
            <ac:spMk id="2" creationId="{0E5641E3-F987-991F-8F29-D890943ED050}"/>
          </ac:spMkLst>
        </pc:spChg>
        <pc:spChg chg="mod">
          <ac:chgData name="Viktoria Gudkova" userId="d78fcaaf-be4b-40f7-959e-e8bd136c18e9" providerId="ADAL" clId="{E2F2E60D-081C-48BB-A95E-5E706A0AF5E4}" dt="2026-01-09T10:35:39.970" v="657" actId="14100"/>
          <ac:spMkLst>
            <pc:docMk/>
            <pc:sldMk cId="641286228" sldId="284"/>
            <ac:spMk id="4" creationId="{8B74F481-38F6-D8DF-E03C-3E8162009F60}"/>
          </ac:spMkLst>
        </pc:spChg>
        <pc:spChg chg="add mod">
          <ac:chgData name="Viktoria Gudkova" userId="d78fcaaf-be4b-40f7-959e-e8bd136c18e9" providerId="ADAL" clId="{E2F2E60D-081C-48BB-A95E-5E706A0AF5E4}" dt="2026-01-09T11:30:54.949" v="1249" actId="20577"/>
          <ac:spMkLst>
            <pc:docMk/>
            <pc:sldMk cId="641286228" sldId="284"/>
            <ac:spMk id="6" creationId="{6F7AF974-FB84-E961-897A-E4FEA604F25B}"/>
          </ac:spMkLst>
        </pc:spChg>
        <pc:picChg chg="add mod">
          <ac:chgData name="Viktoria Gudkova" userId="d78fcaaf-be4b-40f7-959e-e8bd136c18e9" providerId="ADAL" clId="{E2F2E60D-081C-48BB-A95E-5E706A0AF5E4}" dt="2026-01-09T10:36:00.949" v="664" actId="14100"/>
          <ac:picMkLst>
            <pc:docMk/>
            <pc:sldMk cId="641286228" sldId="284"/>
            <ac:picMk id="5" creationId="{063213C9-7EE2-E3FF-5858-6C3A620B8654}"/>
          </ac:picMkLst>
        </pc:picChg>
      </pc:sldChg>
      <pc:sldChg chg="addSp delSp modSp add mod">
        <pc:chgData name="Viktoria Gudkova" userId="d78fcaaf-be4b-40f7-959e-e8bd136c18e9" providerId="ADAL" clId="{E2F2E60D-081C-48BB-A95E-5E706A0AF5E4}" dt="2026-01-14T12:11:39.199" v="2017" actId="478"/>
        <pc:sldMkLst>
          <pc:docMk/>
          <pc:sldMk cId="3754478831" sldId="285"/>
        </pc:sldMkLst>
        <pc:spChg chg="mod">
          <ac:chgData name="Viktoria Gudkova" userId="d78fcaaf-be4b-40f7-959e-e8bd136c18e9" providerId="ADAL" clId="{E2F2E60D-081C-48BB-A95E-5E706A0AF5E4}" dt="2026-01-09T10:33:42.281" v="633" actId="20577"/>
          <ac:spMkLst>
            <pc:docMk/>
            <pc:sldMk cId="3754478831" sldId="285"/>
            <ac:spMk id="2" creationId="{4A51DC47-5134-E2B9-A388-2915D6257CDC}"/>
          </ac:spMkLst>
        </pc:spChg>
        <pc:spChg chg="add mod">
          <ac:chgData name="Viktoria Gudkova" userId="d78fcaaf-be4b-40f7-959e-e8bd136c18e9" providerId="ADAL" clId="{E2F2E60D-081C-48BB-A95E-5E706A0AF5E4}" dt="2026-01-09T11:49:23.591" v="1493" actId="14100"/>
          <ac:spMkLst>
            <pc:docMk/>
            <pc:sldMk cId="3754478831" sldId="285"/>
            <ac:spMk id="3" creationId="{8FD643A1-1A4A-66C3-C69A-01AF0FCFDA24}"/>
          </ac:spMkLst>
        </pc:spChg>
        <pc:spChg chg="mod">
          <ac:chgData name="Viktoria Gudkova" userId="d78fcaaf-be4b-40f7-959e-e8bd136c18e9" providerId="ADAL" clId="{E2F2E60D-081C-48BB-A95E-5E706A0AF5E4}" dt="2026-01-09T11:50:09.991" v="1506" actId="14100"/>
          <ac:spMkLst>
            <pc:docMk/>
            <pc:sldMk cId="3754478831" sldId="285"/>
            <ac:spMk id="4" creationId="{EACBD348-CF8C-3778-5E33-765E7126C739}"/>
          </ac:spMkLst>
        </pc:spChg>
        <pc:spChg chg="add del mod">
          <ac:chgData name="Viktoria Gudkova" userId="d78fcaaf-be4b-40f7-959e-e8bd136c18e9" providerId="ADAL" clId="{E2F2E60D-081C-48BB-A95E-5E706A0AF5E4}" dt="2026-01-14T12:11:39.199" v="2017" actId="478"/>
          <ac:spMkLst>
            <pc:docMk/>
            <pc:sldMk cId="3754478831" sldId="285"/>
            <ac:spMk id="6" creationId="{0508318D-F0E2-2CBF-DE49-F6AAFB615565}"/>
          </ac:spMkLst>
        </pc:spChg>
      </pc:sldChg>
      <pc:sldChg chg="addSp delSp modSp add mod ord">
        <pc:chgData name="Viktoria Gudkova" userId="d78fcaaf-be4b-40f7-959e-e8bd136c18e9" providerId="ADAL" clId="{E2F2E60D-081C-48BB-A95E-5E706A0AF5E4}" dt="2026-01-14T12:11:17.329" v="2016" actId="20577"/>
        <pc:sldMkLst>
          <pc:docMk/>
          <pc:sldMk cId="1046625406" sldId="286"/>
        </pc:sldMkLst>
        <pc:spChg chg="mod">
          <ac:chgData name="Viktoria Gudkova" userId="d78fcaaf-be4b-40f7-959e-e8bd136c18e9" providerId="ADAL" clId="{E2F2E60D-081C-48BB-A95E-5E706A0AF5E4}" dt="2026-01-14T12:03:19.778" v="1875" actId="14100"/>
          <ac:spMkLst>
            <pc:docMk/>
            <pc:sldMk cId="1046625406" sldId="286"/>
            <ac:spMk id="6" creationId="{ECF0D096-68BD-7A92-8E4B-16B5426AE829}"/>
          </ac:spMkLst>
        </pc:spChg>
        <pc:spChg chg="del mod">
          <ac:chgData name="Viktoria Gudkova" userId="d78fcaaf-be4b-40f7-959e-e8bd136c18e9" providerId="ADAL" clId="{E2F2E60D-081C-48BB-A95E-5E706A0AF5E4}" dt="2026-01-14T12:01:25.986" v="1857" actId="478"/>
          <ac:spMkLst>
            <pc:docMk/>
            <pc:sldMk cId="1046625406" sldId="286"/>
            <ac:spMk id="7" creationId="{715316E9-6717-982F-ACF4-7F3A19A9EEC9}"/>
          </ac:spMkLst>
        </pc:spChg>
        <pc:spChg chg="mod">
          <ac:chgData name="Viktoria Gudkova" userId="d78fcaaf-be4b-40f7-959e-e8bd136c18e9" providerId="ADAL" clId="{E2F2E60D-081C-48BB-A95E-5E706A0AF5E4}" dt="2026-01-14T12:11:17.329" v="2016" actId="20577"/>
          <ac:spMkLst>
            <pc:docMk/>
            <pc:sldMk cId="1046625406" sldId="286"/>
            <ac:spMk id="19" creationId="{287EFC5E-8CCA-FCA5-86CA-9A7A954A58CF}"/>
          </ac:spMkLst>
        </pc:spChg>
        <pc:graphicFrameChg chg="add mod modGraphic">
          <ac:chgData name="Viktoria Gudkova" userId="d78fcaaf-be4b-40f7-959e-e8bd136c18e9" providerId="ADAL" clId="{E2F2E60D-081C-48BB-A95E-5E706A0AF5E4}" dt="2026-01-14T12:09:28.613" v="2008" actId="20577"/>
          <ac:graphicFrameMkLst>
            <pc:docMk/>
            <pc:sldMk cId="1046625406" sldId="286"/>
            <ac:graphicFrameMk id="2" creationId="{E323BFA7-45BE-DFBF-8ADB-6F86DE6BED12}"/>
          </ac:graphicFrameMkLst>
        </pc:graphicFrameChg>
      </pc:sldChg>
      <pc:sldChg chg="addSp delSp modSp add mod chgLayout">
        <pc:chgData name="Viktoria Gudkova" userId="d78fcaaf-be4b-40f7-959e-e8bd136c18e9" providerId="ADAL" clId="{E2F2E60D-081C-48BB-A95E-5E706A0AF5E4}" dt="2026-01-14T12:26:10.518" v="2072" actId="1076"/>
        <pc:sldMkLst>
          <pc:docMk/>
          <pc:sldMk cId="1666723179" sldId="287"/>
        </pc:sldMkLst>
        <pc:spChg chg="mod ord">
          <ac:chgData name="Viktoria Gudkova" userId="d78fcaaf-be4b-40f7-959e-e8bd136c18e9" providerId="ADAL" clId="{E2F2E60D-081C-48BB-A95E-5E706A0AF5E4}" dt="2026-01-14T11:53:23.417" v="1834" actId="255"/>
          <ac:spMkLst>
            <pc:docMk/>
            <pc:sldMk cId="1666723179" sldId="287"/>
            <ac:spMk id="2" creationId="{AC21CDDF-3AA2-9D39-60EF-BF2D6C20FAE6}"/>
          </ac:spMkLst>
        </pc:spChg>
        <pc:spChg chg="mod ord">
          <ac:chgData name="Viktoria Gudkova" userId="d78fcaaf-be4b-40f7-959e-e8bd136c18e9" providerId="ADAL" clId="{E2F2E60D-081C-48BB-A95E-5E706A0AF5E4}" dt="2026-01-14T12:25:31.862" v="2069" actId="14100"/>
          <ac:spMkLst>
            <pc:docMk/>
            <pc:sldMk cId="1666723179" sldId="287"/>
            <ac:spMk id="4" creationId="{4123CCE9-ACED-2487-D179-4746187A11B0}"/>
          </ac:spMkLst>
        </pc:spChg>
        <pc:spChg chg="mod">
          <ac:chgData name="Viktoria Gudkova" userId="d78fcaaf-be4b-40f7-959e-e8bd136c18e9" providerId="ADAL" clId="{E2F2E60D-081C-48BB-A95E-5E706A0AF5E4}" dt="2026-01-14T11:37:55.719" v="1735" actId="21"/>
          <ac:spMkLst>
            <pc:docMk/>
            <pc:sldMk cId="1666723179" sldId="287"/>
            <ac:spMk id="6" creationId="{01F72F00-30E5-C55C-D6A9-5E74A1A3FB18}"/>
          </ac:spMkLst>
        </pc:spChg>
        <pc:spChg chg="add del mod">
          <ac:chgData name="Viktoria Gudkova" userId="d78fcaaf-be4b-40f7-959e-e8bd136c18e9" providerId="ADAL" clId="{E2F2E60D-081C-48BB-A95E-5E706A0AF5E4}" dt="2026-01-14T11:40:43.952" v="1759" actId="6264"/>
          <ac:spMkLst>
            <pc:docMk/>
            <pc:sldMk cId="1666723179" sldId="287"/>
            <ac:spMk id="7" creationId="{064F6F7C-617A-F219-3153-BF253D38A6E4}"/>
          </ac:spMkLst>
        </pc:spChg>
        <pc:spChg chg="add del mod">
          <ac:chgData name="Viktoria Gudkova" userId="d78fcaaf-be4b-40f7-959e-e8bd136c18e9" providerId="ADAL" clId="{E2F2E60D-081C-48BB-A95E-5E706A0AF5E4}" dt="2026-01-14T11:40:43.952" v="1759" actId="6264"/>
          <ac:spMkLst>
            <pc:docMk/>
            <pc:sldMk cId="1666723179" sldId="287"/>
            <ac:spMk id="8" creationId="{81C40B9A-2E8B-2A4B-ADCD-61CB77B9E84F}"/>
          </ac:spMkLst>
        </pc:spChg>
        <pc:spChg chg="add del mod ord">
          <ac:chgData name="Viktoria Gudkova" userId="d78fcaaf-be4b-40f7-959e-e8bd136c18e9" providerId="ADAL" clId="{E2F2E60D-081C-48BB-A95E-5E706A0AF5E4}" dt="2026-01-14T11:40:43.952" v="1759" actId="6264"/>
          <ac:spMkLst>
            <pc:docMk/>
            <pc:sldMk cId="1666723179" sldId="287"/>
            <ac:spMk id="9" creationId="{92AAEFDC-81B2-BDF2-E600-CFCD3E5873E9}"/>
          </ac:spMkLst>
        </pc:spChg>
        <pc:spChg chg="add del mod ord">
          <ac:chgData name="Viktoria Gudkova" userId="d78fcaaf-be4b-40f7-959e-e8bd136c18e9" providerId="ADAL" clId="{E2F2E60D-081C-48BB-A95E-5E706A0AF5E4}" dt="2026-01-14T11:40:43.952" v="1759" actId="6264"/>
          <ac:spMkLst>
            <pc:docMk/>
            <pc:sldMk cId="1666723179" sldId="287"/>
            <ac:spMk id="10" creationId="{92FB1E6D-8119-9440-5C5A-0ADB156D8D53}"/>
          </ac:spMkLst>
        </pc:spChg>
        <pc:spChg chg="add del mod ord">
          <ac:chgData name="Viktoria Gudkova" userId="d78fcaaf-be4b-40f7-959e-e8bd136c18e9" providerId="ADAL" clId="{E2F2E60D-081C-48BB-A95E-5E706A0AF5E4}" dt="2026-01-14T11:40:43.952" v="1759" actId="6264"/>
          <ac:spMkLst>
            <pc:docMk/>
            <pc:sldMk cId="1666723179" sldId="287"/>
            <ac:spMk id="11" creationId="{E30994DD-7135-A756-D2B8-3A54BD103357}"/>
          </ac:spMkLst>
        </pc:spChg>
        <pc:spChg chg="add">
          <ac:chgData name="Viktoria Gudkova" userId="d78fcaaf-be4b-40f7-959e-e8bd136c18e9" providerId="ADAL" clId="{E2F2E60D-081C-48BB-A95E-5E706A0AF5E4}" dt="2026-01-14T12:24:12.773" v="2048"/>
          <ac:spMkLst>
            <pc:docMk/>
            <pc:sldMk cId="1666723179" sldId="287"/>
            <ac:spMk id="12" creationId="{7A8552B7-8F75-3454-10D2-85251E008755}"/>
          </ac:spMkLst>
        </pc:spChg>
        <pc:graphicFrameChg chg="add mod ord modGraphic">
          <ac:chgData name="Viktoria Gudkova" userId="d78fcaaf-be4b-40f7-959e-e8bd136c18e9" providerId="ADAL" clId="{E2F2E60D-081C-48BB-A95E-5E706A0AF5E4}" dt="2026-01-14T12:26:10.518" v="2072" actId="1076"/>
          <ac:graphicFrameMkLst>
            <pc:docMk/>
            <pc:sldMk cId="1666723179" sldId="287"/>
            <ac:graphicFrameMk id="3" creationId="{BC6B902D-931D-90F6-B4F2-ED2C67E214DC}"/>
          </ac:graphicFrameMkLst>
        </pc:graphicFrameChg>
        <pc:picChg chg="del">
          <ac:chgData name="Viktoria Gudkova" userId="d78fcaaf-be4b-40f7-959e-e8bd136c18e9" providerId="ADAL" clId="{E2F2E60D-081C-48BB-A95E-5E706A0AF5E4}" dt="2026-01-14T11:22:52.906" v="1634" actId="478"/>
          <ac:picMkLst>
            <pc:docMk/>
            <pc:sldMk cId="1666723179" sldId="287"/>
            <ac:picMk id="5" creationId="{3DA6A6E0-4548-B3DD-7576-1DD0BBC0AFF8}"/>
          </ac:picMkLst>
        </pc:picChg>
        <pc:picChg chg="add mod modCrop">
          <ac:chgData name="Viktoria Gudkova" userId="d78fcaaf-be4b-40f7-959e-e8bd136c18e9" providerId="ADAL" clId="{E2F2E60D-081C-48BB-A95E-5E706A0AF5E4}" dt="2026-01-14T12:25:48.478" v="2071" actId="1076"/>
          <ac:picMkLst>
            <pc:docMk/>
            <pc:sldMk cId="1666723179" sldId="287"/>
            <ac:picMk id="13" creationId="{5745EA84-BF2B-23BD-F93A-596073129C84}"/>
          </ac:picMkLst>
        </pc:picChg>
      </pc:sldChg>
      <pc:sldChg chg="addSp modSp new del">
        <pc:chgData name="Viktoria Gudkova" userId="d78fcaaf-be4b-40f7-959e-e8bd136c18e9" providerId="ADAL" clId="{E2F2E60D-081C-48BB-A95E-5E706A0AF5E4}" dt="2026-01-14T12:16:51.829" v="2024" actId="2696"/>
        <pc:sldMkLst>
          <pc:docMk/>
          <pc:sldMk cId="1000308439" sldId="288"/>
        </pc:sldMkLst>
        <pc:picChg chg="add mod">
          <ac:chgData name="Viktoria Gudkova" userId="d78fcaaf-be4b-40f7-959e-e8bd136c18e9" providerId="ADAL" clId="{E2F2E60D-081C-48BB-A95E-5E706A0AF5E4}" dt="2026-01-14T12:14:03.398" v="2023" actId="14100"/>
          <ac:picMkLst>
            <pc:docMk/>
            <pc:sldMk cId="1000308439" sldId="288"/>
            <ac:picMk id="4098" creationId="{AD808F2E-10E9-9B26-5955-72EF2D828D13}"/>
          </ac:picMkLst>
        </pc:picChg>
      </pc:sldChg>
      <pc:sldChg chg="delSp modSp add mod">
        <pc:chgData name="Viktoria Gudkova" userId="d78fcaaf-be4b-40f7-959e-e8bd136c18e9" providerId="ADAL" clId="{E2F2E60D-081C-48BB-A95E-5E706A0AF5E4}" dt="2026-01-14T12:18:20.118" v="2047" actId="108"/>
        <pc:sldMkLst>
          <pc:docMk/>
          <pc:sldMk cId="1305713052" sldId="288"/>
        </pc:sldMkLst>
        <pc:spChg chg="mod">
          <ac:chgData name="Viktoria Gudkova" userId="d78fcaaf-be4b-40f7-959e-e8bd136c18e9" providerId="ADAL" clId="{E2F2E60D-081C-48BB-A95E-5E706A0AF5E4}" dt="2026-01-14T12:18:20.118" v="2047" actId="108"/>
          <ac:spMkLst>
            <pc:docMk/>
            <pc:sldMk cId="1305713052" sldId="288"/>
            <ac:spMk id="2" creationId="{FE497175-96D4-157D-44C7-E708D84CDA3B}"/>
          </ac:spMkLst>
        </pc:spChg>
        <pc:spChg chg="del">
          <ac:chgData name="Viktoria Gudkova" userId="d78fcaaf-be4b-40f7-959e-e8bd136c18e9" providerId="ADAL" clId="{E2F2E60D-081C-48BB-A95E-5E706A0AF5E4}" dt="2026-01-14T12:17:19.462" v="2039" actId="478"/>
          <ac:spMkLst>
            <pc:docMk/>
            <pc:sldMk cId="1305713052" sldId="288"/>
            <ac:spMk id="3" creationId="{4B420A3C-2ABF-C6DE-71AB-111ABE393737}"/>
          </ac:spMkLst>
        </pc:spChg>
        <pc:spChg chg="del">
          <ac:chgData name="Viktoria Gudkova" userId="d78fcaaf-be4b-40f7-959e-e8bd136c18e9" providerId="ADAL" clId="{E2F2E60D-081C-48BB-A95E-5E706A0AF5E4}" dt="2026-01-14T12:17:31.248" v="2042" actId="478"/>
          <ac:spMkLst>
            <pc:docMk/>
            <pc:sldMk cId="1305713052" sldId="288"/>
            <ac:spMk id="4" creationId="{4D837E1C-8D9B-4B13-80F0-0E75E57F3288}"/>
          </ac:spMkLst>
        </pc:spChg>
        <pc:spChg chg="del">
          <ac:chgData name="Viktoria Gudkova" userId="d78fcaaf-be4b-40f7-959e-e8bd136c18e9" providerId="ADAL" clId="{E2F2E60D-081C-48BB-A95E-5E706A0AF5E4}" dt="2026-01-14T12:17:22.602" v="2040" actId="478"/>
          <ac:spMkLst>
            <pc:docMk/>
            <pc:sldMk cId="1305713052" sldId="288"/>
            <ac:spMk id="5" creationId="{648D1CC3-2435-F173-CB8B-BB089B396C33}"/>
          </ac:spMkLst>
        </pc:spChg>
        <pc:spChg chg="del">
          <ac:chgData name="Viktoria Gudkova" userId="d78fcaaf-be4b-40f7-959e-e8bd136c18e9" providerId="ADAL" clId="{E2F2E60D-081C-48BB-A95E-5E706A0AF5E4}" dt="2026-01-14T12:17:28.324" v="2041" actId="478"/>
          <ac:spMkLst>
            <pc:docMk/>
            <pc:sldMk cId="1305713052" sldId="288"/>
            <ac:spMk id="6" creationId="{D0FA37E4-F8A6-8091-583D-624D57F2042F}"/>
          </ac:spMkLst>
        </pc:spChg>
        <pc:picChg chg="mod">
          <ac:chgData name="Viktoria Gudkova" userId="d78fcaaf-be4b-40f7-959e-e8bd136c18e9" providerId="ADAL" clId="{E2F2E60D-081C-48BB-A95E-5E706A0AF5E4}" dt="2026-01-14T12:17:38.822" v="2045" actId="14100"/>
          <ac:picMkLst>
            <pc:docMk/>
            <pc:sldMk cId="1305713052" sldId="288"/>
            <ac:picMk id="4098" creationId="{AD808F2E-10E9-9B26-5955-72EF2D828D1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hoto&#10;&#10;AI-generated content may be incorrect.">
            <a:extLst>
              <a:ext uri="{FF2B5EF4-FFF2-40B4-BE49-F238E27FC236}">
                <a16:creationId xmlns:a16="http://schemas.microsoft.com/office/drawing/2014/main" id="{BF1601C0-714D-B805-D4E7-4CBA5A8044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4162FB-EA6D-E45B-2DB4-314F711D7D9C}"/>
              </a:ext>
            </a:extLst>
          </p:cNvPr>
          <p:cNvSpPr>
            <a:spLocks/>
          </p:cNvSpPr>
          <p:nvPr userDrawn="1"/>
        </p:nvSpPr>
        <p:spPr>
          <a:xfrm>
            <a:off x="1673771" y="1655379"/>
            <a:ext cx="8844456" cy="36024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12" name="Picture 11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5FA37EBA-4962-F449-140A-0B5C20AD1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6295" r="4951" b="36605"/>
          <a:stretch/>
        </p:blipFill>
        <p:spPr>
          <a:xfrm>
            <a:off x="-259509" y="2789709"/>
            <a:ext cx="12711017" cy="4295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0D3F8-ED6C-61D7-9A0A-5D63D99B5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50834" y="1774901"/>
            <a:ext cx="8372819" cy="1314855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342A5F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 dirty="0"/>
              <a:t>LISA NIMI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112D6-E2FA-6D14-F053-FE7F42FEDB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429000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2200" b="0" i="0">
                <a:solidFill>
                  <a:srgbClr val="342A5F"/>
                </a:solidFill>
                <a:latin typeface="Proxima Nova Rg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Keskuse</a:t>
            </a:r>
            <a:r>
              <a:rPr lang="en-US" dirty="0"/>
              <a:t>/</a:t>
            </a:r>
            <a:r>
              <a:rPr lang="en-US" dirty="0" err="1"/>
              <a:t>esitaja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  <a:p>
            <a:r>
              <a:rPr lang="en-US" dirty="0" err="1"/>
              <a:t>Osakonnanimi</a:t>
            </a:r>
            <a:endParaRPr lang="en-US" dirty="0"/>
          </a:p>
          <a:p>
            <a:r>
              <a:rPr lang="en-US" dirty="0" err="1"/>
              <a:t>Kuupäev</a:t>
            </a:r>
            <a:endParaRPr lang="en-E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57DB59-B9EE-E69C-93F6-55D72A6E43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40" y="69449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3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&#10;&#10;AI-generated content may be incorrect.">
            <a:extLst>
              <a:ext uri="{FF2B5EF4-FFF2-40B4-BE49-F238E27FC236}">
                <a16:creationId xmlns:a16="http://schemas.microsoft.com/office/drawing/2014/main" id="{444673D0-6933-4244-A1CD-A127930321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7AFD27-3A75-A3B6-39DD-7F9F978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7321" y="723567"/>
            <a:ext cx="3388242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 dirty="0"/>
              <a:t>KONTAKTID</a:t>
            </a:r>
            <a:endParaRPr lang="en-EE" dirty="0"/>
          </a:p>
        </p:txBody>
      </p:sp>
      <p:pic>
        <p:nvPicPr>
          <p:cNvPr id="7" name="Picture 6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207D7D28-2A51-0454-119F-8E92E16B58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280043">
            <a:off x="-1712616" y="-292381"/>
            <a:ext cx="17070714" cy="9602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EF2CA-F9ED-442C-DEA7-93A1E2CE1FBB}"/>
              </a:ext>
            </a:extLst>
          </p:cNvPr>
          <p:cNvSpPr/>
          <p:nvPr userDrawn="1"/>
        </p:nvSpPr>
        <p:spPr>
          <a:xfrm>
            <a:off x="452992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E962B-2409-ED50-70DC-43EF7AB4A4DC}"/>
              </a:ext>
            </a:extLst>
          </p:cNvPr>
          <p:cNvSpPr/>
          <p:nvPr userDrawn="1"/>
        </p:nvSpPr>
        <p:spPr>
          <a:xfrm>
            <a:off x="3444172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F6259-1149-2EDC-69B4-AAF5470C3C5A}"/>
              </a:ext>
            </a:extLst>
          </p:cNvPr>
          <p:cNvSpPr/>
          <p:nvPr userDrawn="1"/>
        </p:nvSpPr>
        <p:spPr>
          <a:xfrm>
            <a:off x="6497491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0CA97-A36B-4C8D-1FFA-6D3051E1FB71}"/>
              </a:ext>
            </a:extLst>
          </p:cNvPr>
          <p:cNvSpPr/>
          <p:nvPr userDrawn="1"/>
        </p:nvSpPr>
        <p:spPr>
          <a:xfrm>
            <a:off x="9460328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983FE-6CB0-02CB-5BBD-217E40969457}"/>
              </a:ext>
            </a:extLst>
          </p:cNvPr>
          <p:cNvSpPr txBox="1"/>
          <p:nvPr userDrawn="1"/>
        </p:nvSpPr>
        <p:spPr>
          <a:xfrm>
            <a:off x="452992" y="480887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1B1DB-2E59-A51C-1BEF-8068912CAB23}"/>
              </a:ext>
            </a:extLst>
          </p:cNvPr>
          <p:cNvSpPr txBox="1"/>
          <p:nvPr userDrawn="1"/>
        </p:nvSpPr>
        <p:spPr>
          <a:xfrm>
            <a:off x="3444172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645AA-3910-82F1-F86C-6B4C2173B3BE}"/>
              </a:ext>
            </a:extLst>
          </p:cNvPr>
          <p:cNvSpPr txBox="1"/>
          <p:nvPr userDrawn="1"/>
        </p:nvSpPr>
        <p:spPr>
          <a:xfrm>
            <a:off x="6497491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1133B-33EB-7C6D-86C7-B86E396A424F}"/>
              </a:ext>
            </a:extLst>
          </p:cNvPr>
          <p:cNvSpPr txBox="1"/>
          <p:nvPr userDrawn="1"/>
        </p:nvSpPr>
        <p:spPr>
          <a:xfrm>
            <a:off x="9460328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 dirty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4BC9D4-44DB-2C22-5A7B-1B60146C209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11" y="573220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&#10;&#10;AI-generated content may be incorrect.">
            <a:extLst>
              <a:ext uri="{FF2B5EF4-FFF2-40B4-BE49-F238E27FC236}">
                <a16:creationId xmlns:a16="http://schemas.microsoft.com/office/drawing/2014/main" id="{444673D0-6933-4244-A1CD-A127930321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pic>
        <p:nvPicPr>
          <p:cNvPr id="7" name="Picture 6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207D7D28-2A51-0454-119F-8E92E16B58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280043">
            <a:off x="-1712616" y="-292381"/>
            <a:ext cx="17070714" cy="96022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7AFD27-3A75-A3B6-39DD-7F9F978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1632" y="2391153"/>
            <a:ext cx="5948733" cy="2237617"/>
          </a:xfrm>
        </p:spPr>
        <p:txBody>
          <a:bodyPr>
            <a:noAutofit/>
          </a:bodyPr>
          <a:lstStyle>
            <a:lvl1pPr>
              <a:defRPr sz="13800" b="1" i="0">
                <a:solidFill>
                  <a:schemeClr val="bg1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 dirty="0"/>
              <a:t>AITÄH!</a:t>
            </a:r>
            <a:endParaRPr lang="en-EE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4BC9D4-44DB-2C22-5A7B-1B60146C209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11" y="573220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7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D4F17E7-A475-D636-B385-7E0627E28D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3785" y="-123093"/>
            <a:ext cx="12379569" cy="71041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43D8F5-10B8-866F-BD95-7C629D4163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1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49E3784-915C-8050-C389-78791CAFF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32" y="5543628"/>
            <a:ext cx="1678248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94C964A3-BF2B-625F-1587-5627872E1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5519916">
            <a:off x="-4729618" y="2571084"/>
            <a:ext cx="13348682" cy="7508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FC0D-844D-CED3-64AA-9D393E9F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87" y="681037"/>
            <a:ext cx="79760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18B1-14D9-4033-6048-86740B6D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6587" y="2215369"/>
            <a:ext cx="7976016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6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94C964A3-BF2B-625F-1587-5627872E1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6871340" y="-5407035"/>
            <a:ext cx="16545869" cy="930705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49E3784-915C-8050-C389-78791CAFF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32" y="5543628"/>
            <a:ext cx="1678248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FC0D-844D-CED3-64AA-9D393E9F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793" y="681037"/>
            <a:ext cx="663680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18B1-14D9-4033-6048-86740B6D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5795" y="2236634"/>
            <a:ext cx="6636808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8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87C5C06-EA58-D7DB-8EB1-8C95A2AF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681037"/>
            <a:ext cx="1056806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EE" dirty="0"/>
          </a:p>
        </p:txBody>
      </p:sp>
      <p:pic>
        <p:nvPicPr>
          <p:cNvPr id="12" name="Picture 11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5858CF81-054F-7ADB-2B0F-4916973FA2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1185" t="6451" r="6981" b="33109"/>
          <a:stretch/>
        </p:blipFill>
        <p:spPr>
          <a:xfrm rot="811206">
            <a:off x="-78342" y="3221433"/>
            <a:ext cx="12592388" cy="519606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F93E22B-57E7-432E-0A67-81106ED798D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D70851-4C5E-65C4-6219-3306C7D5C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538" y="2215369"/>
            <a:ext cx="10568065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2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87878EA1-A659-02D4-75E9-49ADA5B3C3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1550171">
            <a:off x="-349045" y="-4036817"/>
            <a:ext cx="12890090" cy="7250676"/>
          </a:xfrm>
          <a:prstGeom prst="rect">
            <a:avLst/>
          </a:prstGeom>
        </p:spPr>
      </p:pic>
      <p:pic>
        <p:nvPicPr>
          <p:cNvPr id="10" name="Picture 9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F2FDC3A1-0B52-54D6-B00C-1EB963851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672012"/>
            <a:ext cx="7772400" cy="4371975"/>
          </a:xfrm>
          <a:prstGeom prst="rect">
            <a:avLst/>
          </a:prstGeom>
        </p:spPr>
      </p:pic>
      <p:pic>
        <p:nvPicPr>
          <p:cNvPr id="14" name="Picture 13" descr="A pink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E1C39C36-7A52-906E-174A-80F4FD44EA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0297" y="4672012"/>
            <a:ext cx="5095703" cy="286633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0DFE433-8F7F-1090-AC4C-0FB1D0A9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67" y="1252537"/>
            <a:ext cx="1056806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FFA0A2-A6B2-2E47-00C3-6C14BF4F9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67" y="2901169"/>
            <a:ext cx="10568065" cy="354535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1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nk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0D93AAF0-F79F-E5B6-FA9C-2E0D96EEC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0297" y="4672012"/>
            <a:ext cx="5095703" cy="2866333"/>
          </a:xfrm>
          <a:prstGeom prst="rect">
            <a:avLst/>
          </a:prstGeom>
        </p:spPr>
      </p:pic>
      <p:pic>
        <p:nvPicPr>
          <p:cNvPr id="13" name="Picture 12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A5B1ED67-76EB-B363-8D95-1BDA6BE62B4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8458835" y="2453640"/>
            <a:ext cx="13761720" cy="7805420"/>
          </a:xfrm>
          <a:prstGeom prst="rect">
            <a:avLst/>
          </a:prstGeom>
        </p:spPr>
      </p:pic>
      <p:pic>
        <p:nvPicPr>
          <p:cNvPr id="11" name="Picture 10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47785E82-2A93-3849-C790-876A08B305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305799" y="1243013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DF42E-44AF-64F1-78AA-3182E085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9FA3-5A32-2C9B-8EE6-9740D87CD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B040D-4FB0-7227-17E8-62E7476A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F79E8-8F58-5C33-3140-1245F1517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B6298-3EFD-41ED-F755-553492E20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2461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hoto&#10;&#10;AI-generated content may be incorrect.">
            <a:extLst>
              <a:ext uri="{FF2B5EF4-FFF2-40B4-BE49-F238E27FC236}">
                <a16:creationId xmlns:a16="http://schemas.microsoft.com/office/drawing/2014/main" id="{7A05AABE-6D6C-EB31-9CE9-D4475A6CF8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D65E6FA-A1A1-1D26-5A1B-02A69ED1B7B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8660" y="987425"/>
            <a:ext cx="10646728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E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1325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D8AFDA3B-2389-B553-93EF-09349A7C7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7934709">
            <a:off x="2816854" y="-4343939"/>
            <a:ext cx="17070714" cy="960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E9DB8-8F92-A008-1BC1-895E3E12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FAE90-D809-C1E8-3118-82F333D89A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552E7-ABB0-3CCB-4044-9CA09B8A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6743BB5-DB69-FF1F-1506-12DE59D94D13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0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BBBA06-D63C-A1D8-2F8E-CA4A1297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819C-F93A-8C8C-69AA-FBE9A497F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3832D-883E-C14A-EBAB-750F65FF0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F333AF-B94D-E84E-9C15-9066802D0C86}" type="datetimeFigureOut">
              <a:rPr lang="en-EE" smtClean="0"/>
              <a:t>01/14/2026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68CD-9EE5-A26C-5AD5-C4A06C081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E495-F0AD-3376-7E8E-FBF0D1A21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8B50E-ADA2-D74C-89A6-69CB20AA4255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412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61" r:id="rId4"/>
    <p:sldLayoutId id="2147483650" r:id="rId5"/>
    <p:sldLayoutId id="2147483651" r:id="rId6"/>
    <p:sldLayoutId id="2147483653" r:id="rId7"/>
    <p:sldLayoutId id="2147483654" r:id="rId8"/>
    <p:sldLayoutId id="2147483657" r:id="rId9"/>
    <p:sldLayoutId id="2147483655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42A5F"/>
          </a:solidFill>
          <a:latin typeface="Proxima Nova Rg" panose="02000506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biopolymer.taltech.ee/en/temta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llia.Krasnou@taltech.e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mailto:Viktoria.Gudkova@taltech.ee" TargetMode="External"/><Relationship Id="rId4" Type="http://schemas.openxmlformats.org/officeDocument/2006/relationships/hyperlink" Target="https://www.etis.ee/CV/Viktoria_Gudkova/en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BEC0-2432-AE01-61E2-34469244D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90" y="2773866"/>
            <a:ext cx="8372819" cy="1314855"/>
          </a:xfrm>
        </p:spPr>
        <p:txBody>
          <a:bodyPr/>
          <a:lstStyle/>
          <a:p>
            <a:r>
              <a:rPr lang="et-EE" dirty="0" err="1"/>
              <a:t>CelluMotion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D155A-2F43-6DF6-814E-7428F520F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771" y="1822943"/>
            <a:ext cx="8591087" cy="32912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TalTech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is looking for a CEO and co-founder for a new potential startup</a:t>
            </a:r>
          </a:p>
          <a:p>
            <a:pPr algn="l">
              <a:spcBef>
                <a:spcPts val="0"/>
              </a:spcBef>
            </a:pP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Preferred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background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of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the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CEO: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business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development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in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the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field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of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materials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commercialization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.</a:t>
            </a: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Plant-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based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advanced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materials</a:t>
            </a: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773431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E5C7-B33E-3080-751C-668E3B51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51DC47-5134-E2B9-A388-2915D625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noProof="0" dirty="0">
                <a:latin typeface="Verdana Pro Black"/>
              </a:rPr>
              <a:t>OTHER </a:t>
            </a:r>
            <a:r>
              <a:rPr lang="en-US" sz="4000" noProof="0" dirty="0">
                <a:latin typeface="Verdana Pro Black"/>
              </a:rPr>
              <a:t>APPLICATIONS</a:t>
            </a:r>
            <a:r>
              <a:rPr lang="et-EE" sz="4000" noProof="0" dirty="0">
                <a:latin typeface="Verdana Pro Black"/>
              </a:rPr>
              <a:t>:</a:t>
            </a:r>
            <a:endParaRPr lang="en-US" sz="2000" noProof="0" dirty="0">
              <a:latin typeface="Verdana Pro Black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EACBD348-CF8C-3778-5E33-765E7126C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7827" y="1900967"/>
            <a:ext cx="4888174" cy="38183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600" noProof="0" dirty="0"/>
              <a:t>Protective &amp; Functional Coatings</a:t>
            </a:r>
          </a:p>
          <a:p>
            <a:pPr marL="0" indent="0">
              <a:buNone/>
            </a:pPr>
            <a:r>
              <a:rPr lang="en-US" sz="1600" b="0" noProof="0" dirty="0"/>
              <a:t>Hydrophobic protective coatings</a:t>
            </a:r>
          </a:p>
          <a:p>
            <a:pPr marL="0" indent="0">
              <a:buNone/>
            </a:pPr>
            <a:r>
              <a:rPr lang="en-US" sz="1600" b="0" noProof="0" dirty="0"/>
              <a:t>Barrier coatings with tunable permeability (water vapor, gases, oils)</a:t>
            </a:r>
          </a:p>
          <a:p>
            <a:pPr marL="0" indent="0">
              <a:buNone/>
            </a:pPr>
            <a:r>
              <a:rPr lang="en-US" sz="1600" noProof="0" dirty="0"/>
              <a:t>2. Membranes</a:t>
            </a:r>
          </a:p>
          <a:p>
            <a:pPr marL="0" indent="0">
              <a:buNone/>
            </a:pPr>
            <a:r>
              <a:rPr lang="en-US" sz="1600" b="0" noProof="0" dirty="0"/>
              <a:t>Breathable membranes for construction materials, packaging, etc.</a:t>
            </a:r>
          </a:p>
          <a:p>
            <a:pPr marL="0" indent="0">
              <a:buNone/>
            </a:pPr>
            <a:r>
              <a:rPr lang="en-US" sz="1600" b="0" noProof="0" dirty="0"/>
              <a:t>Controlled-permeability membranes for filtration, separation layers, agricultural applications, etc.</a:t>
            </a:r>
          </a:p>
          <a:p>
            <a:pPr marL="0" indent="0">
              <a:buNone/>
            </a:pPr>
            <a:r>
              <a:rPr lang="et-EE" sz="1600" dirty="0"/>
              <a:t>3. </a:t>
            </a:r>
            <a:r>
              <a:rPr lang="en-US" sz="1600" dirty="0"/>
              <a:t>Packaging</a:t>
            </a:r>
          </a:p>
          <a:p>
            <a:pPr marL="0" indent="0">
              <a:buNone/>
            </a:pPr>
            <a:r>
              <a:rPr lang="en-US" sz="1600" b="0" dirty="0"/>
              <a:t>Bio-based barrier coatings for</a:t>
            </a:r>
            <a:r>
              <a:rPr lang="et-EE" sz="1600" b="0" dirty="0"/>
              <a:t> dr</a:t>
            </a:r>
            <a:r>
              <a:rPr lang="en-US" sz="1600" b="0" dirty="0"/>
              <a:t>y and semi-dry goods packaging</a:t>
            </a:r>
            <a:endParaRPr lang="et-EE" sz="1600" b="0" dirty="0"/>
          </a:p>
        </p:txBody>
      </p:sp>
      <p:sp>
        <p:nvSpPr>
          <p:cNvPr id="3" name="Sisu kohatäide 3">
            <a:extLst>
              <a:ext uri="{FF2B5EF4-FFF2-40B4-BE49-F238E27FC236}">
                <a16:creationId xmlns:a16="http://schemas.microsoft.com/office/drawing/2014/main" id="{8FD643A1-1A4A-66C3-C69A-01AF0FCFDA24}"/>
              </a:ext>
            </a:extLst>
          </p:cNvPr>
          <p:cNvSpPr txBox="1">
            <a:spLocks/>
          </p:cNvSpPr>
          <p:nvPr/>
        </p:nvSpPr>
        <p:spPr>
          <a:xfrm>
            <a:off x="6477000" y="1900967"/>
            <a:ext cx="4449547" cy="3558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 noProof="0" dirty="0"/>
              <a:t>4</a:t>
            </a:r>
            <a:r>
              <a:rPr lang="en-US" sz="1600" noProof="0" dirty="0"/>
              <a:t>. Construction &amp; Building Materials </a:t>
            </a:r>
          </a:p>
          <a:p>
            <a:pPr marL="0" indent="0">
              <a:buNone/>
            </a:pPr>
            <a:r>
              <a:rPr lang="en-US" sz="1600" b="0" noProof="0" dirty="0"/>
              <a:t>Protective coatings for wood panels and boards</a:t>
            </a:r>
          </a:p>
          <a:p>
            <a:pPr marL="0" indent="0">
              <a:buNone/>
            </a:pPr>
            <a:r>
              <a:rPr lang="en-US" sz="1600" b="0" noProof="0" dirty="0"/>
              <a:t>Moisture-regulating surface layers</a:t>
            </a:r>
          </a:p>
          <a:p>
            <a:pPr marL="0" indent="0">
              <a:buNone/>
            </a:pPr>
            <a:r>
              <a:rPr lang="en-US" sz="1600" b="0" noProof="0" dirty="0"/>
              <a:t>Lightweight, coated cellulose-based panels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sz="1600" noProof="0" dirty="0"/>
              <a:t>5</a:t>
            </a:r>
            <a:r>
              <a:rPr lang="en-US" sz="1600" noProof="0" dirty="0"/>
              <a:t>. Automotive &amp; Mobility (Non-structural)</a:t>
            </a:r>
          </a:p>
          <a:p>
            <a:pPr marL="0" indent="0">
              <a:buNone/>
            </a:pPr>
            <a:r>
              <a:rPr lang="en-US" sz="1600" b="0" noProof="0" dirty="0"/>
              <a:t>Interior surface coatings</a:t>
            </a:r>
          </a:p>
          <a:p>
            <a:pPr marL="0" indent="0">
              <a:buNone/>
            </a:pPr>
            <a:r>
              <a:rPr lang="en-US" sz="1600" b="0" noProof="0" dirty="0"/>
              <a:t>Low-VOC protective layers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sz="1600" noProof="0" dirty="0"/>
              <a:t>6</a:t>
            </a:r>
            <a:r>
              <a:rPr lang="en-US" sz="1600" noProof="0" dirty="0"/>
              <a:t>. Casings</a:t>
            </a:r>
          </a:p>
          <a:p>
            <a:pPr marL="0" indent="0">
              <a:buNone/>
            </a:pPr>
            <a:r>
              <a:rPr lang="en-US" sz="1600" b="0" noProof="0" dirty="0"/>
              <a:t>Antistatic coatings for electronics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75447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5A643-9889-7DC9-117E-31A141FC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FB665E2-7E8D-280C-365E-137EA99C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Verdana Pro Black"/>
              </a:rPr>
              <a:t>CURRENT STATE</a:t>
            </a:r>
            <a:endParaRPr lang="et-EE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A4E42B0C-6233-3390-461B-EC153E486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9180438" cy="4498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Commercializing TalTech IP</a:t>
            </a:r>
            <a:r>
              <a:rPr lang="et-EE" dirty="0"/>
              <a:t>:</a:t>
            </a:r>
            <a:endParaRPr lang="en-US" dirty="0"/>
          </a:p>
          <a:p>
            <a:pPr marL="0" indent="0">
              <a:buNone/>
            </a:pPr>
            <a:r>
              <a:rPr lang="en-US" sz="1600" dirty="0"/>
              <a:t>A REACTIVE EXTRUSION LINE AND METHOD FOR MANUFACTURING THERMOPLASTICS FROM CELLULOSE</a:t>
            </a:r>
          </a:p>
          <a:p>
            <a:r>
              <a:rPr lang="en-US" sz="1600" b="0" dirty="0"/>
              <a:t>Priority number: P202300008</a:t>
            </a:r>
          </a:p>
          <a:p>
            <a:pPr marL="0" indent="0">
              <a:buNone/>
            </a:pPr>
            <a:r>
              <a:rPr lang="en-US" sz="1600" dirty="0"/>
              <a:t>CELLULOSE ACYL GLYCOLATES AND METHOD FOR PRODUCING SAME</a:t>
            </a:r>
          </a:p>
          <a:p>
            <a:r>
              <a:rPr lang="en-US" sz="1600" b="0" dirty="0"/>
              <a:t>Priority number: EP24166644.5</a:t>
            </a:r>
          </a:p>
          <a:p>
            <a:pPr marL="0" indent="0">
              <a:buNone/>
            </a:pPr>
            <a:r>
              <a:rPr lang="et-EE" dirty="0">
                <a:latin typeface="Proxima Nova Rg"/>
              </a:rPr>
              <a:t>On-</a:t>
            </a:r>
            <a:r>
              <a:rPr lang="et-EE" dirty="0" err="1">
                <a:latin typeface="Proxima Nova Rg"/>
              </a:rPr>
              <a:t>going</a:t>
            </a:r>
            <a:r>
              <a:rPr lang="et-EE" dirty="0">
                <a:latin typeface="Proxima Nova Rg"/>
              </a:rPr>
              <a:t> </a:t>
            </a:r>
            <a:r>
              <a:rPr lang="et-EE" dirty="0" err="1">
                <a:latin typeface="Proxima Nova Rg"/>
              </a:rPr>
              <a:t>TemTa</a:t>
            </a:r>
            <a:r>
              <a:rPr lang="et-EE" dirty="0">
                <a:latin typeface="Proxima Nova Rg"/>
              </a:rPr>
              <a:t> </a:t>
            </a:r>
            <a:r>
              <a:rPr lang="et-EE" dirty="0" err="1">
                <a:latin typeface="Proxima Nova Rg"/>
              </a:rPr>
              <a:t>projects</a:t>
            </a:r>
            <a:r>
              <a:rPr lang="et-EE" dirty="0">
                <a:latin typeface="Proxima Nova Rg"/>
              </a:rPr>
              <a:t>:</a:t>
            </a:r>
          </a:p>
          <a:p>
            <a:r>
              <a:rPr lang="et-EE" sz="1600" b="0" dirty="0" err="1"/>
              <a:t>TemTa</a:t>
            </a:r>
            <a:r>
              <a:rPr lang="et-EE" sz="1600" b="0" dirty="0"/>
              <a:t>: </a:t>
            </a:r>
            <a:r>
              <a:rPr lang="en-US" sz="1600" b="0" dirty="0"/>
              <a:t>New biomaterials made by reactive extrusion from cellulose and by-products of vegetable oil production</a:t>
            </a:r>
            <a:r>
              <a:rPr lang="et-EE" sz="1600" b="0" dirty="0"/>
              <a:t> (</a:t>
            </a:r>
            <a:r>
              <a:rPr lang="et-EE" sz="1600" b="0" dirty="0">
                <a:hlinkClick r:id="rId2"/>
              </a:rPr>
              <a:t>Link</a:t>
            </a:r>
            <a:r>
              <a:rPr lang="et-EE" sz="1600" b="0" dirty="0"/>
              <a:t>)</a:t>
            </a:r>
          </a:p>
          <a:p>
            <a:r>
              <a:rPr lang="et-EE" sz="1600" b="0" dirty="0">
                <a:latin typeface="Proxima Nova Rg"/>
              </a:rPr>
              <a:t>ESA De-Risk: </a:t>
            </a:r>
            <a:r>
              <a:rPr lang="en-US" sz="1600" b="0" dirty="0">
                <a:latin typeface="Proxima Nova Rg"/>
              </a:rPr>
              <a:t>Wood composite materials for CubeSat secondary structure(s) [WOOD2SPACE]</a:t>
            </a:r>
            <a:endParaRPr lang="et-EE" b="0" dirty="0">
              <a:latin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149424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57BD-1B94-5493-FC4F-40C39D89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77304EE-62BB-D69C-9E12-51CAB7E5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Verdana Pro Black"/>
              </a:rPr>
              <a:t>Team </a:t>
            </a:r>
          </a:p>
        </p:txBody>
      </p:sp>
      <p:pic>
        <p:nvPicPr>
          <p:cNvPr id="1026" name="Picture 2" descr="Illia Krasnou">
            <a:extLst>
              <a:ext uri="{FF2B5EF4-FFF2-40B4-BE49-F238E27FC236}">
                <a16:creationId xmlns:a16="http://schemas.microsoft.com/office/drawing/2014/main" id="{859AC20D-0AEE-5F2F-9FEA-381018A1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5" y="1638837"/>
            <a:ext cx="1465897" cy="20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u kohatäide 3">
            <a:extLst>
              <a:ext uri="{FF2B5EF4-FFF2-40B4-BE49-F238E27FC236}">
                <a16:creationId xmlns:a16="http://schemas.microsoft.com/office/drawing/2014/main" id="{B7B348FF-7C2A-C725-9446-AE8389EBA581}"/>
              </a:ext>
            </a:extLst>
          </p:cNvPr>
          <p:cNvSpPr txBox="1">
            <a:spLocks/>
          </p:cNvSpPr>
          <p:nvPr/>
        </p:nvSpPr>
        <p:spPr>
          <a:xfrm>
            <a:off x="771199" y="1690688"/>
            <a:ext cx="3480079" cy="44989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Current Team</a:t>
            </a:r>
          </a:p>
          <a:p>
            <a:pPr marL="0" indent="0">
              <a:buNone/>
            </a:pPr>
            <a:r>
              <a:rPr lang="en-US" sz="1800" dirty="0"/>
              <a:t>Illia Krasnou</a:t>
            </a:r>
            <a:endParaRPr lang="et-EE" sz="1800" dirty="0"/>
          </a:p>
          <a:p>
            <a:pPr marL="0" indent="0">
              <a:buNone/>
            </a:pPr>
            <a:r>
              <a:rPr lang="en-US" sz="1800" dirty="0" err="1"/>
              <a:t>Seniour</a:t>
            </a:r>
            <a:r>
              <a:rPr lang="en-US" sz="1800" dirty="0"/>
              <a:t> researcher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0" dirty="0"/>
              <a:t>https://www.etis.ee/CV/Illia_Krasnou/eng/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sz="1800" b="0" dirty="0">
                <a:hlinkClick r:id="rId3"/>
              </a:rPr>
              <a:t>Illia.Krasnou@taltech.ee</a:t>
            </a:r>
            <a:endParaRPr lang="et-EE" sz="1800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t-EE" sz="1800" b="0" dirty="0"/>
              <a:t>+37258389514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dirty="0"/>
              <a:t>Viktoria Gudkova </a:t>
            </a:r>
            <a:endParaRPr lang="et-EE" sz="1800" dirty="0"/>
          </a:p>
          <a:p>
            <a:pPr marL="0" indent="0">
              <a:buNone/>
            </a:pPr>
            <a:r>
              <a:rPr lang="en-US" sz="1800" dirty="0"/>
              <a:t>Development manager</a:t>
            </a:r>
            <a:endParaRPr lang="et-EE" sz="1800" dirty="0"/>
          </a:p>
          <a:p>
            <a:pPr marL="0" indent="0">
              <a:buNone/>
            </a:pPr>
            <a:r>
              <a:rPr lang="en-US" sz="1800" b="0" dirty="0">
                <a:hlinkClick r:id="rId4"/>
              </a:rPr>
              <a:t>https://www.etis.ee/CV/Viktoria_Gudkova/eng/</a:t>
            </a:r>
            <a:endParaRPr lang="et-EE" sz="1800" b="0" dirty="0"/>
          </a:p>
          <a:p>
            <a:pPr marL="0" indent="0">
              <a:buNone/>
            </a:pPr>
            <a:r>
              <a:rPr lang="et-EE" sz="1800" b="0" dirty="0">
                <a:hlinkClick r:id="rId5"/>
              </a:rPr>
              <a:t>Viktoria.Gudkova@taltech.ee</a:t>
            </a:r>
            <a:endParaRPr lang="et-EE" sz="1800" b="0" dirty="0"/>
          </a:p>
          <a:p>
            <a:pPr marL="0" indent="0">
              <a:buNone/>
            </a:pPr>
            <a:r>
              <a:rPr lang="et-EE" sz="1800" b="0" dirty="0"/>
              <a:t>+37256260175</a:t>
            </a:r>
            <a:endParaRPr lang="en-US" sz="1800" b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7" name="Picture 2" descr="Viktoria Gudkova">
            <a:extLst>
              <a:ext uri="{FF2B5EF4-FFF2-40B4-BE49-F238E27FC236}">
                <a16:creationId xmlns:a16="http://schemas.microsoft.com/office/drawing/2014/main" id="{C8880342-267B-F184-BCF6-C3AF5229F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r="486"/>
          <a:stretch>
            <a:fillRect/>
          </a:stretch>
        </p:blipFill>
        <p:spPr bwMode="auto">
          <a:xfrm>
            <a:off x="4387855" y="4020472"/>
            <a:ext cx="1466019" cy="18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34A20-F8C8-FCF6-39CA-0D57289C8277}"/>
              </a:ext>
            </a:extLst>
          </p:cNvPr>
          <p:cNvSpPr txBox="1"/>
          <p:nvPr/>
        </p:nvSpPr>
        <p:spPr>
          <a:xfrm>
            <a:off x="6270035" y="1638837"/>
            <a:ext cx="43615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42A5F"/>
                </a:solidFill>
                <a:latin typeface="Proxima Nova Rg" panose="02000506030000020004"/>
              </a:rPr>
              <a:t>Future potential team competencies and background</a:t>
            </a:r>
          </a:p>
          <a:p>
            <a:endParaRPr lang="en-US" dirty="0">
              <a:solidFill>
                <a:srgbClr val="342A5F"/>
              </a:solidFill>
              <a:latin typeface="Proxima Nova Rg" panose="02000506030000020004"/>
            </a:endParaRPr>
          </a:p>
          <a:p>
            <a:r>
              <a:rPr lang="en-US" b="1" dirty="0">
                <a:solidFill>
                  <a:srgbClr val="342A5F"/>
                </a:solidFill>
                <a:latin typeface="Proxima Nova Rg" panose="02000506030000020004"/>
              </a:rPr>
              <a:t>In </a:t>
            </a:r>
            <a:r>
              <a:rPr lang="en-US" b="1" dirty="0" err="1">
                <a:solidFill>
                  <a:srgbClr val="342A5F"/>
                </a:solidFill>
                <a:latin typeface="Proxima Nova Rg" panose="02000506030000020004"/>
              </a:rPr>
              <a:t>addit</a:t>
            </a:r>
            <a:r>
              <a:rPr lang="et-EE" b="1" dirty="0">
                <a:solidFill>
                  <a:srgbClr val="342A5F"/>
                </a:solidFill>
                <a:latin typeface="Proxima Nova Rg" panose="02000506030000020004"/>
              </a:rPr>
              <a:t>i</a:t>
            </a:r>
            <a:r>
              <a:rPr lang="en-US" b="1" dirty="0">
                <a:solidFill>
                  <a:srgbClr val="342A5F"/>
                </a:solidFill>
                <a:latin typeface="Proxima Nova Rg" panose="02000506030000020004"/>
              </a:rPr>
              <a:t>on to current team: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2A5F"/>
                </a:solidFill>
                <a:latin typeface="Proxima Nova Rg" panose="02000506030000020004"/>
              </a:rPr>
              <a:t>Business development and sales in advanced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2A5F"/>
                </a:solidFill>
                <a:latin typeface="Proxima Nova Rg" panose="02000506030000020004"/>
              </a:rPr>
              <a:t>Strong contacts base with market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2A5F"/>
                </a:solidFill>
                <a:latin typeface="Proxima Nova Rg" panose="02000506030000020004"/>
              </a:rPr>
              <a:t>Technology transfer from pilot-line to industry scale</a:t>
            </a:r>
          </a:p>
        </p:txBody>
      </p:sp>
    </p:spTree>
    <p:extLst>
      <p:ext uri="{BB962C8B-B14F-4D97-AF65-F5344CB8AC3E}">
        <p14:creationId xmlns:p14="http://schemas.microsoft.com/office/powerpoint/2010/main" val="324277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73334DD-1760-1E80-B310-A015CF9B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>
                <a:latin typeface="Verdana Pro Black"/>
              </a:rPr>
              <a:t>PROBLEM: </a:t>
            </a:r>
            <a:br>
              <a:rPr lang="et-EE" dirty="0">
                <a:latin typeface="Verdana Pro Black"/>
              </a:rPr>
            </a:br>
            <a:r>
              <a:rPr lang="en-US" sz="2200" dirty="0"/>
              <a:t>Absence of bio-based functional coatings with tunable performance</a:t>
            </a:r>
            <a:endParaRPr lang="et-EE" sz="2200" dirty="0">
              <a:latin typeface="Verdana Pro Black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0AFAFEE-32FB-502C-F8CF-D8391886B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0967"/>
            <a:ext cx="10086759" cy="42543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t-EE" sz="1600" dirty="0"/>
              <a:t>T</a:t>
            </a:r>
            <a:r>
              <a:rPr lang="en-US" sz="1600" dirty="0"/>
              <a:t>here is a strong market need for protective and functional coatings or membranes, yet current solutions are mostly:</a:t>
            </a:r>
          </a:p>
          <a:p>
            <a:r>
              <a:rPr lang="en-US" sz="1600" b="0" dirty="0"/>
              <a:t>Fossil-based</a:t>
            </a:r>
          </a:p>
          <a:p>
            <a:r>
              <a:rPr lang="en-US" sz="1600" b="0" dirty="0"/>
              <a:t>Difficult to tailor permeability</a:t>
            </a:r>
          </a:p>
          <a:p>
            <a:r>
              <a:rPr lang="en-US" sz="1600" b="0" dirty="0"/>
              <a:t>Environmentally persistent</a:t>
            </a:r>
            <a:endParaRPr lang="et-EE" sz="1600" b="0" dirty="0"/>
          </a:p>
          <a:p>
            <a:pPr marL="0" indent="0">
              <a:buNone/>
            </a:pPr>
            <a:endParaRPr lang="et-EE" sz="1600" b="0" dirty="0"/>
          </a:p>
          <a:p>
            <a:pPr marL="0" indent="0">
              <a:buNone/>
            </a:pPr>
            <a:r>
              <a:rPr lang="et-EE" sz="4000" dirty="0">
                <a:latin typeface="Verdana Pro Black" panose="020B0A04030504040204" pitchFamily="34" charset="0"/>
                <a:ea typeface="Verdana" panose="020B0604030504040204" pitchFamily="34" charset="0"/>
              </a:rPr>
              <a:t>SOLUTION:</a:t>
            </a:r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r>
              <a:rPr lang="en-US" sz="1600" dirty="0" err="1"/>
              <a:t>CelluMotion</a:t>
            </a:r>
            <a:r>
              <a:rPr lang="en-US" sz="1600" dirty="0"/>
              <a:t> provides:</a:t>
            </a:r>
          </a:p>
          <a:p>
            <a:r>
              <a:rPr lang="en-US" sz="1600" b="0" dirty="0"/>
              <a:t>Hydrophobic, protective coatings or membranes</a:t>
            </a:r>
          </a:p>
          <a:p>
            <a:r>
              <a:rPr lang="en-US" sz="1600" b="0" dirty="0"/>
              <a:t>Tunable permeability (e.g. moisture, gas, vapor)</a:t>
            </a:r>
          </a:p>
          <a:p>
            <a:r>
              <a:rPr lang="en-US" sz="1600" b="0" dirty="0"/>
              <a:t>Based on cellulose and plant oils, not petrochemicals.</a:t>
            </a:r>
          </a:p>
        </p:txBody>
      </p:sp>
    </p:spTree>
    <p:extLst>
      <p:ext uri="{BB962C8B-B14F-4D97-AF65-F5344CB8AC3E}">
        <p14:creationId xmlns:p14="http://schemas.microsoft.com/office/powerpoint/2010/main" val="150858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7C6A7-2D3E-B893-2AFD-55E42E51E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64B77BA-0470-44E0-4DC4-A3B4842A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>
                <a:latin typeface="Verdana Pro Black"/>
              </a:rPr>
              <a:t>PROBLEM: </a:t>
            </a:r>
            <a:br>
              <a:rPr lang="et-EE" dirty="0">
                <a:latin typeface="Verdana Pro Black"/>
              </a:rPr>
            </a:br>
            <a:r>
              <a:rPr lang="en-US" sz="2200" dirty="0"/>
              <a:t>Dependence on global, non-local raw materials</a:t>
            </a:r>
            <a:endParaRPr lang="et-EE" sz="2200" dirty="0">
              <a:latin typeface="Verdana Pro Black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4E6D4060-11B3-869D-AE8D-5369BC183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0967"/>
            <a:ext cx="10086759" cy="4254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Many advanced materials rely on:</a:t>
            </a:r>
          </a:p>
          <a:p>
            <a:r>
              <a:rPr lang="en-US" sz="1600" b="0" dirty="0"/>
              <a:t>Imported fossil feedstocks</a:t>
            </a:r>
          </a:p>
          <a:p>
            <a:r>
              <a:rPr lang="en-US" sz="1600" b="0" dirty="0"/>
              <a:t>Complex, centralized production</a:t>
            </a:r>
            <a:endParaRPr lang="et-EE" sz="1600" b="0" dirty="0"/>
          </a:p>
          <a:p>
            <a:pPr marL="0" indent="0">
              <a:buNone/>
            </a:pPr>
            <a:endParaRPr lang="et-EE" sz="1600" b="0" dirty="0"/>
          </a:p>
          <a:p>
            <a:pPr marL="0" indent="0">
              <a:buNone/>
            </a:pPr>
            <a:r>
              <a:rPr lang="et-EE" sz="4000" dirty="0">
                <a:latin typeface="Verdana Pro Black" panose="020B0A04030504040204" pitchFamily="34" charset="0"/>
                <a:ea typeface="Verdana" panose="020B0604030504040204" pitchFamily="34" charset="0"/>
              </a:rPr>
              <a:t>SOLUTION:</a:t>
            </a:r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r>
              <a:rPr lang="et-EE" sz="1600" dirty="0"/>
              <a:t>C</a:t>
            </a:r>
            <a:r>
              <a:rPr lang="en-US" sz="1600" dirty="0" err="1"/>
              <a:t>elluMotion</a:t>
            </a:r>
            <a:r>
              <a:rPr lang="en-US" sz="1600" dirty="0"/>
              <a:t> addresses this by enabling:</a:t>
            </a:r>
          </a:p>
          <a:p>
            <a:r>
              <a:rPr lang="en-US" sz="1600" b="0" dirty="0"/>
              <a:t>Local production (Estonia)</a:t>
            </a:r>
          </a:p>
          <a:p>
            <a:r>
              <a:rPr lang="en-US" sz="1600" b="0" dirty="0"/>
              <a:t>From locally available cellulose and rapeseed oil</a:t>
            </a:r>
          </a:p>
          <a:p>
            <a:r>
              <a:rPr lang="en-US" sz="1600" b="0" dirty="0"/>
              <a:t>Supporting supply-chain resilience and regional autonomy.</a:t>
            </a:r>
          </a:p>
        </p:txBody>
      </p:sp>
    </p:spTree>
    <p:extLst>
      <p:ext uri="{BB962C8B-B14F-4D97-AF65-F5344CB8AC3E}">
        <p14:creationId xmlns:p14="http://schemas.microsoft.com/office/powerpoint/2010/main" val="146582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E89B-27D1-8316-D31B-32633840B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7FC02C-E193-65B2-3E12-DF36398F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>
                <a:latin typeface="Verdana Pro Black"/>
              </a:rPr>
              <a:t>PROBLEM: </a:t>
            </a:r>
            <a:br>
              <a:rPr lang="et-EE" dirty="0">
                <a:latin typeface="Verdana Pro Black"/>
              </a:rPr>
            </a:br>
            <a:r>
              <a:rPr lang="en-US" sz="2200" dirty="0"/>
              <a:t>Slow and capital-intensive production of bio-based plastics</a:t>
            </a:r>
            <a:endParaRPr lang="et-EE" sz="2200" dirty="0">
              <a:latin typeface="Verdana Pro Black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A8E4147-2909-C5F1-6966-ACB83C004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0967"/>
            <a:ext cx="10086759" cy="4254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Traditional bio-based plastics often require:</a:t>
            </a:r>
            <a:endParaRPr lang="et-EE" sz="1600" dirty="0"/>
          </a:p>
          <a:p>
            <a:r>
              <a:rPr lang="en-US" sz="1600" b="0" dirty="0"/>
              <a:t>Multi-step chemical synthesis</a:t>
            </a:r>
            <a:endParaRPr lang="et-EE" sz="1600" b="0" dirty="0"/>
          </a:p>
          <a:p>
            <a:r>
              <a:rPr lang="en-US" sz="1600" b="0" dirty="0"/>
              <a:t>Large-scale centralized plants</a:t>
            </a:r>
            <a:endParaRPr lang="et-EE" sz="1600" b="0" dirty="0"/>
          </a:p>
          <a:p>
            <a:pPr marL="0" indent="0">
              <a:buNone/>
            </a:pPr>
            <a:endParaRPr lang="et-EE" sz="1600" dirty="0"/>
          </a:p>
          <a:p>
            <a:pPr marL="0" indent="0">
              <a:buNone/>
            </a:pPr>
            <a:r>
              <a:rPr lang="et-EE" sz="4000" dirty="0">
                <a:latin typeface="Verdana Pro Black" panose="020B0A04030504040204" pitchFamily="34" charset="0"/>
                <a:ea typeface="Verdana" panose="020B0604030504040204" pitchFamily="34" charset="0"/>
              </a:rPr>
              <a:t>SOLUTION:</a:t>
            </a:r>
          </a:p>
          <a:p>
            <a:pPr marL="0" indent="0">
              <a:buNone/>
            </a:pPr>
            <a:endParaRPr lang="et-EE" sz="1600" dirty="0"/>
          </a:p>
          <a:p>
            <a:pPr marL="0" indent="0">
              <a:buNone/>
            </a:pPr>
            <a:r>
              <a:rPr lang="en-US" sz="1600" dirty="0" err="1"/>
              <a:t>CelluMotion</a:t>
            </a:r>
            <a:r>
              <a:rPr lang="en-US" sz="1600" dirty="0"/>
              <a:t> solves this through</a:t>
            </a:r>
            <a:r>
              <a:rPr lang="et-EE" sz="1600" dirty="0"/>
              <a:t> r</a:t>
            </a:r>
            <a:r>
              <a:rPr lang="en-US" sz="1600" dirty="0" err="1"/>
              <a:t>eactive</a:t>
            </a:r>
            <a:r>
              <a:rPr lang="en-US" sz="1600" dirty="0"/>
              <a:t> extrusion, enabling:</a:t>
            </a:r>
            <a:endParaRPr lang="et-EE" sz="1600" dirty="0"/>
          </a:p>
          <a:p>
            <a:r>
              <a:rPr lang="en-US" sz="1600" b="0" dirty="0"/>
              <a:t>Faster production</a:t>
            </a:r>
            <a:endParaRPr lang="et-EE" sz="1600" b="0" dirty="0"/>
          </a:p>
          <a:p>
            <a:r>
              <a:rPr lang="en-US" sz="1600" b="0" dirty="0"/>
              <a:t>Small-scale or modular manufacturing</a:t>
            </a:r>
            <a:endParaRPr lang="et-EE" sz="1600" b="0" dirty="0"/>
          </a:p>
          <a:p>
            <a:r>
              <a:rPr lang="en-US" sz="1600" b="0" dirty="0"/>
              <a:t>Rapid iteration of material properties</a:t>
            </a:r>
          </a:p>
        </p:txBody>
      </p:sp>
    </p:spTree>
    <p:extLst>
      <p:ext uri="{BB962C8B-B14F-4D97-AF65-F5344CB8AC3E}">
        <p14:creationId xmlns:p14="http://schemas.microsoft.com/office/powerpoint/2010/main" val="268479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7175-96D4-157D-44C7-E708D84C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Verdana Pro Black"/>
              </a:rPr>
              <a:t>TECHNOLOGY</a:t>
            </a:r>
            <a:endParaRPr lang="en-GB" dirty="0">
              <a:latin typeface="Verdana Pro Black"/>
            </a:endParaRPr>
          </a:p>
        </p:txBody>
      </p:sp>
      <p:pic>
        <p:nvPicPr>
          <p:cNvPr id="4098" name="Picture 2" descr="scheme01">
            <a:extLst>
              <a:ext uri="{FF2B5EF4-FFF2-40B4-BE49-F238E27FC236}">
                <a16:creationId xmlns:a16="http://schemas.microsoft.com/office/drawing/2014/main" id="{AD808F2E-10E9-9B26-5955-72EF2D82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1" y="1264920"/>
            <a:ext cx="9544687" cy="52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1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1B60-60B8-29F0-C549-E15E7137A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5641E3-F987-991F-8F29-D890943E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>
                <a:latin typeface="Verdana Pro Black"/>
              </a:rPr>
              <a:t>APPLICATION:</a:t>
            </a:r>
            <a:br>
              <a:rPr lang="et-EE" sz="4000" dirty="0">
                <a:latin typeface="Verdana Pro Black"/>
              </a:rPr>
            </a:br>
            <a:r>
              <a:rPr lang="et-EE" sz="2000" dirty="0">
                <a:latin typeface="Verdana Pro Black"/>
              </a:rPr>
              <a:t>ON-GOING PROJECT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B74F481-38F6-D8DF-E03C-3E8162009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9"/>
            <a:ext cx="11420791" cy="4464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Space &amp; Aerospace Applications</a:t>
            </a:r>
            <a:r>
              <a:rPr lang="et-EE" sz="1600" dirty="0"/>
              <a:t>: </a:t>
            </a:r>
            <a:r>
              <a:rPr lang="en-US" sz="1600" dirty="0"/>
              <a:t>WOOD2SPACE</a:t>
            </a:r>
            <a:r>
              <a:rPr lang="et-EE" sz="1600" dirty="0"/>
              <a:t>, ESA De-</a:t>
            </a:r>
            <a:r>
              <a:rPr lang="et-EE" sz="1600" dirty="0" err="1"/>
              <a:t>Risc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Secondary space structures</a:t>
            </a:r>
            <a:endParaRPr lang="et-EE" sz="1600" dirty="0"/>
          </a:p>
          <a:p>
            <a:r>
              <a:rPr lang="en-US" sz="1600" b="0" dirty="0"/>
              <a:t>Lightweight panels, covers, and non-load-bearing structural elements using bio-based composite or coated </a:t>
            </a:r>
            <a:r>
              <a:rPr lang="et-EE" sz="1600" b="0" dirty="0" err="1"/>
              <a:t>materials</a:t>
            </a:r>
            <a:r>
              <a:rPr lang="en-US" sz="1600" b="0" dirty="0"/>
              <a:t>.</a:t>
            </a:r>
          </a:p>
          <a:p>
            <a:pPr marL="0" indent="0">
              <a:buNone/>
            </a:pPr>
            <a:endParaRPr lang="en-US" sz="1600" b="0" dirty="0"/>
          </a:p>
        </p:txBody>
      </p:sp>
      <p:pic>
        <p:nvPicPr>
          <p:cNvPr id="5" name="Picture 4" descr="A solar panel in space&#10;&#10;AI-generated content may be incorrect.">
            <a:extLst>
              <a:ext uri="{FF2B5EF4-FFF2-40B4-BE49-F238E27FC236}">
                <a16:creationId xmlns:a16="http://schemas.microsoft.com/office/drawing/2014/main" id="{063213C9-7EE2-E3FF-5858-6C3A620B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2777491"/>
            <a:ext cx="7254240" cy="4080510"/>
          </a:xfrm>
          <a:prstGeom prst="rect">
            <a:avLst/>
          </a:prstGeom>
        </p:spPr>
      </p:pic>
      <p:sp>
        <p:nvSpPr>
          <p:cNvPr id="6" name="Sisu kohatäide 3">
            <a:extLst>
              <a:ext uri="{FF2B5EF4-FFF2-40B4-BE49-F238E27FC236}">
                <a16:creationId xmlns:a16="http://schemas.microsoft.com/office/drawing/2014/main" id="{6F7AF974-FB84-E961-897A-E4FEA604F25B}"/>
              </a:ext>
            </a:extLst>
          </p:cNvPr>
          <p:cNvSpPr txBox="1">
            <a:spLocks/>
          </p:cNvSpPr>
          <p:nvPr/>
        </p:nvSpPr>
        <p:spPr>
          <a:xfrm>
            <a:off x="839788" y="2777491"/>
            <a:ext cx="3788887" cy="39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Protective surface coatings</a:t>
            </a:r>
            <a:endParaRPr lang="et-EE" sz="1600" dirty="0"/>
          </a:p>
          <a:p>
            <a:r>
              <a:rPr lang="en-US" sz="1600" b="0" dirty="0"/>
              <a:t>Hydrophobic and protective layers for components exposed to space environment.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Interior spacecraft components</a:t>
            </a:r>
            <a:endParaRPr lang="et-EE" sz="1600" dirty="0"/>
          </a:p>
          <a:p>
            <a:r>
              <a:rPr lang="en-US" sz="1600" b="0" dirty="0"/>
              <a:t>Low-outgassing coated surfaces for cabins, lockers, or equipment housings (after validation).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Technology demonstrators</a:t>
            </a:r>
            <a:endParaRPr lang="et-EE" sz="1600" dirty="0"/>
          </a:p>
          <a:p>
            <a:r>
              <a:rPr lang="en-US" sz="1600" b="0" dirty="0"/>
              <a:t>In-orbit testing of bio-based materials and coatings to validate durability, stability, and performance in space conditions.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64128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2F9B-8E78-F4B0-40C8-F24B53D3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u kohatäide 3">
            <a:extLst>
              <a:ext uri="{FF2B5EF4-FFF2-40B4-BE49-F238E27FC236}">
                <a16:creationId xmlns:a16="http://schemas.microsoft.com/office/drawing/2014/main" id="{DB8FD183-E9FC-D30A-A7E3-4F6638AE401B}"/>
              </a:ext>
            </a:extLst>
          </p:cNvPr>
          <p:cNvSpPr txBox="1">
            <a:spLocks/>
          </p:cNvSpPr>
          <p:nvPr/>
        </p:nvSpPr>
        <p:spPr>
          <a:xfrm>
            <a:off x="731957" y="1944359"/>
            <a:ext cx="3809563" cy="4635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Addressable Market (Baseline: 2023 launches)</a:t>
            </a:r>
          </a:p>
          <a:p>
            <a:r>
              <a:rPr lang="en-US" sz="2000" b="0" dirty="0"/>
              <a:t>Satellite launches (2023):</a:t>
            </a:r>
          </a:p>
          <a:p>
            <a:pPr marL="0" indent="0">
              <a:buNone/>
            </a:pPr>
            <a:r>
              <a:rPr lang="en-US" sz="2000" b="0" dirty="0"/>
              <a:t>~130 × 1U CubeSats</a:t>
            </a:r>
          </a:p>
          <a:p>
            <a:pPr marL="0" indent="0">
              <a:buNone/>
            </a:pPr>
            <a:r>
              <a:rPr lang="en-US" sz="2000" b="0" dirty="0"/>
              <a:t>~180 × 3U CubeSats</a:t>
            </a:r>
          </a:p>
          <a:p>
            <a:pPr marL="0" indent="0">
              <a:buNone/>
            </a:pPr>
            <a:r>
              <a:rPr lang="en-US" sz="2000" b="0" dirty="0"/>
              <a:t>~80 × 6U CubeSats</a:t>
            </a:r>
          </a:p>
          <a:p>
            <a:r>
              <a:rPr lang="en-US" sz="2000" b="0" dirty="0"/>
              <a:t>Side-panel cost per 1U CubeSat (4 panels):</a:t>
            </a:r>
          </a:p>
          <a:p>
            <a:pPr marL="0" indent="0">
              <a:buNone/>
            </a:pPr>
            <a:r>
              <a:rPr lang="en-US" sz="2000" b="0" dirty="0"/>
              <a:t>FR4-based PCB: €2,826</a:t>
            </a:r>
          </a:p>
          <a:p>
            <a:pPr marL="0" indent="0">
              <a:buNone/>
            </a:pPr>
            <a:r>
              <a:rPr lang="en-US" sz="2000" b="0" dirty="0" err="1"/>
              <a:t>Aluminium</a:t>
            </a:r>
            <a:r>
              <a:rPr lang="en-US" sz="2000" b="0" dirty="0"/>
              <a:t>-based PCB: €3,439</a:t>
            </a:r>
          </a:p>
          <a:p>
            <a:r>
              <a:rPr lang="en-US" sz="2000" b="0" dirty="0"/>
              <a:t>Relative panel demand:</a:t>
            </a:r>
          </a:p>
          <a:p>
            <a:pPr marL="0" indent="0">
              <a:buNone/>
            </a:pPr>
            <a:r>
              <a:rPr lang="en-US" sz="2000" b="0" dirty="0"/>
              <a:t>3U CubeSat ≈ 3.5× 1U</a:t>
            </a:r>
          </a:p>
          <a:p>
            <a:pPr marL="0" indent="0">
              <a:buNone/>
            </a:pPr>
            <a:r>
              <a:rPr lang="en-US" sz="2000" b="0" dirty="0"/>
              <a:t>6U CubeSat ≈ 5.25× 1U</a:t>
            </a:r>
          </a:p>
          <a:p>
            <a:endParaRPr lang="et-EE" sz="1600" dirty="0">
              <a:latin typeface="Verdana Pro Semibold"/>
              <a:ea typeface="Calibri"/>
              <a:cs typeface="Calibri"/>
            </a:endParaRPr>
          </a:p>
        </p:txBody>
      </p:sp>
      <p:sp>
        <p:nvSpPr>
          <p:cNvPr id="6" name="Pealkiri 1">
            <a:extLst>
              <a:ext uri="{FF2B5EF4-FFF2-40B4-BE49-F238E27FC236}">
                <a16:creationId xmlns:a16="http://schemas.microsoft.com/office/drawing/2014/main" id="{0FA93124-98D8-655B-8AD6-DA966240F522}"/>
              </a:ext>
            </a:extLst>
          </p:cNvPr>
          <p:cNvSpPr txBox="1">
            <a:spLocks/>
          </p:cNvSpPr>
          <p:nvPr/>
        </p:nvSpPr>
        <p:spPr>
          <a:xfrm>
            <a:off x="731956" y="278471"/>
            <a:ext cx="110638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t-EE" dirty="0">
                <a:latin typeface="Verdana Pro Black"/>
              </a:rPr>
              <a:t>MARKET OPPORTUNITY FOR SPACE APPLICATION [WOOD2SPACE]</a:t>
            </a:r>
            <a:endParaRPr lang="et-EE" dirty="0"/>
          </a:p>
        </p:txBody>
      </p:sp>
      <p:sp>
        <p:nvSpPr>
          <p:cNvPr id="7" name="Sisu kohatäide 3">
            <a:extLst>
              <a:ext uri="{FF2B5EF4-FFF2-40B4-BE49-F238E27FC236}">
                <a16:creationId xmlns:a16="http://schemas.microsoft.com/office/drawing/2014/main" id="{4381E1A3-0C55-C988-8E73-7A4C117CA1A6}"/>
              </a:ext>
            </a:extLst>
          </p:cNvPr>
          <p:cNvSpPr txBox="1">
            <a:spLocks/>
          </p:cNvSpPr>
          <p:nvPr/>
        </p:nvSpPr>
        <p:spPr>
          <a:xfrm>
            <a:off x="5745700" y="1944359"/>
            <a:ext cx="3809563" cy="46351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Total Addressable Market (PCBs for side panels only)</a:t>
            </a:r>
          </a:p>
          <a:p>
            <a:r>
              <a:rPr lang="en-US" sz="2000" b="0" dirty="0"/>
              <a:t>FR4-based PCB TAM (2023):</a:t>
            </a:r>
            <a:br>
              <a:rPr lang="en-US" sz="2000" b="0" dirty="0"/>
            </a:br>
            <a:r>
              <a:rPr lang="en-US" sz="2000" b="0" dirty="0"/>
              <a:t>≈ </a:t>
            </a:r>
            <a:r>
              <a:rPr lang="en-US" sz="2000" dirty="0"/>
              <a:t>€3.33 million</a:t>
            </a:r>
          </a:p>
          <a:p>
            <a:r>
              <a:rPr lang="en-US" sz="2000" b="0" dirty="0" err="1"/>
              <a:t>Aluminium</a:t>
            </a:r>
            <a:r>
              <a:rPr lang="en-US" sz="2000" b="0" dirty="0"/>
              <a:t>-based PCB TAM (2023):</a:t>
            </a:r>
            <a:br>
              <a:rPr lang="en-US" sz="2000" b="0" dirty="0"/>
            </a:br>
            <a:r>
              <a:rPr lang="en-US" sz="2000" b="0" dirty="0"/>
              <a:t>≈ </a:t>
            </a:r>
            <a:r>
              <a:rPr lang="en-US" sz="2000" dirty="0"/>
              <a:t>€4.06 million</a:t>
            </a:r>
            <a:endParaRPr lang="et-EE" sz="2000" dirty="0"/>
          </a:p>
          <a:p>
            <a:endParaRPr lang="et-EE" sz="2000" dirty="0"/>
          </a:p>
          <a:p>
            <a:pPr marL="0" indent="0">
              <a:buNone/>
            </a:pPr>
            <a:r>
              <a:rPr lang="en-US" sz="1600" b="0" i="1" dirty="0"/>
              <a:t>Even a conservative niche in CubeSat side-panel materials represents a multi-million-euro annual market—and a strong credibility platform for broader </a:t>
            </a:r>
            <a:r>
              <a:rPr lang="en-US" sz="1600" b="0" i="1" dirty="0" err="1"/>
              <a:t>CelluMotion</a:t>
            </a:r>
            <a:r>
              <a:rPr lang="en-US" sz="1600" b="0" i="1" dirty="0"/>
              <a:t> commercialization.</a:t>
            </a:r>
          </a:p>
          <a:p>
            <a:endParaRPr lang="et-EE" sz="1600" dirty="0">
              <a:latin typeface="Verdana Pro Semibol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89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FD876-2101-686F-1C33-ED2DF076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C21CDDF-3AA2-9D39-60EF-BF2D6C20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955376" cy="1325563"/>
          </a:xfrm>
        </p:spPr>
        <p:txBody>
          <a:bodyPr>
            <a:normAutofit/>
          </a:bodyPr>
          <a:lstStyle/>
          <a:p>
            <a:r>
              <a:rPr lang="et-EE" sz="4000" dirty="0">
                <a:latin typeface="Verdana Pro Black"/>
              </a:rPr>
              <a:t>APPLICATION:</a:t>
            </a:r>
            <a:br>
              <a:rPr lang="et-EE" sz="2000" dirty="0">
                <a:latin typeface="Verdana Pro Black"/>
              </a:rPr>
            </a:br>
            <a:r>
              <a:rPr lang="en-US" sz="2000" dirty="0">
                <a:latin typeface="Verdana Pro Black"/>
              </a:rPr>
              <a:t>HEAT DISSIPATIVE BIO-PLASTIC</a:t>
            </a:r>
            <a:r>
              <a:rPr lang="et-EE" sz="2000" dirty="0">
                <a:latin typeface="Verdana Pro Black"/>
              </a:rPr>
              <a:t>S</a:t>
            </a:r>
            <a:r>
              <a:rPr lang="en-US" sz="2000" dirty="0">
                <a:latin typeface="Verdana Pro Black"/>
              </a:rPr>
              <a:t>/</a:t>
            </a:r>
            <a:r>
              <a:rPr lang="et-EE" sz="2000" dirty="0">
                <a:latin typeface="Verdana Pro Black"/>
              </a:rPr>
              <a:t>P</a:t>
            </a:r>
            <a:r>
              <a:rPr lang="en-US" sz="2000" dirty="0">
                <a:latin typeface="Verdana Pro Black"/>
              </a:rPr>
              <a:t>ROTECTIVE SURFACE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latin typeface="Verdana Pro Black"/>
              </a:rPr>
              <a:t>COATINGS</a:t>
            </a:r>
            <a:r>
              <a:rPr lang="et-E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t-EE" sz="2000" dirty="0">
                <a:latin typeface="Verdana Pro Black"/>
              </a:rPr>
              <a:t>FOR DRONES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4123CCE9-ACED-2487-D179-4746187A1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81" y="1874520"/>
            <a:ext cx="4834638" cy="1767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0" dirty="0"/>
              <a:t>Casings, wings, and other plastic parts, heat-dissipation coating</a:t>
            </a:r>
            <a:endParaRPr lang="et-EE" sz="1600" b="0" dirty="0"/>
          </a:p>
          <a:p>
            <a:r>
              <a:rPr lang="en-US" sz="1600" b="0" dirty="0"/>
              <a:t>Hydrophobic and protective layers for components</a:t>
            </a:r>
          </a:p>
          <a:p>
            <a:pPr marL="0" indent="0">
              <a:buNone/>
            </a:pPr>
            <a:endParaRPr lang="en-US" sz="1600" b="0" dirty="0"/>
          </a:p>
        </p:txBody>
      </p:sp>
      <p:sp>
        <p:nvSpPr>
          <p:cNvPr id="6" name="Sisu kohatäide 3">
            <a:extLst>
              <a:ext uri="{FF2B5EF4-FFF2-40B4-BE49-F238E27FC236}">
                <a16:creationId xmlns:a16="http://schemas.microsoft.com/office/drawing/2014/main" id="{01F72F00-30E5-C55C-D6A9-5E74A1A3FB18}"/>
              </a:ext>
            </a:extLst>
          </p:cNvPr>
          <p:cNvSpPr txBox="1">
            <a:spLocks/>
          </p:cNvSpPr>
          <p:nvPr/>
        </p:nvSpPr>
        <p:spPr>
          <a:xfrm>
            <a:off x="839788" y="2528455"/>
            <a:ext cx="3788887" cy="4215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b="0" dirty="0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7A8552B7-8F75-3454-10D2-85251E0087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45EA84-BF2B-23BD-F93A-596073129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70" t="22158" r="7463" b="22741"/>
          <a:stretch>
            <a:fillRect/>
          </a:stretch>
        </p:blipFill>
        <p:spPr>
          <a:xfrm>
            <a:off x="0" y="3223260"/>
            <a:ext cx="5418119" cy="3429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6B902D-931D-90F6-B4F2-ED2C67E21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797756"/>
              </p:ext>
            </p:extLst>
          </p:nvPr>
        </p:nvGraphicFramePr>
        <p:xfrm>
          <a:off x="5418119" y="1744502"/>
          <a:ext cx="6754092" cy="379571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51364">
                  <a:extLst>
                    <a:ext uri="{9D8B030D-6E8A-4147-A177-3AD203B41FA5}">
                      <a16:colId xmlns:a16="http://schemas.microsoft.com/office/drawing/2014/main" val="1552031324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549006165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498953645"/>
                    </a:ext>
                  </a:extLst>
                </a:gridCol>
              </a:tblGrid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Drone Subsystem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Composite Role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Key Benefit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025201"/>
                  </a:ext>
                </a:extLst>
              </a:tr>
              <a:tr h="632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ESC housing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Heat spreader + enclosure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Lower hotspot temperature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04042"/>
                  </a:ext>
                </a:extLst>
              </a:tr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Battery enclosure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Thermal buffer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Safety &amp; lifespan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528047"/>
                  </a:ext>
                </a:extLst>
              </a:tr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Body panels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Passive heat sink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t-EE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C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ooling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71081"/>
                  </a:ext>
                </a:extLst>
              </a:tr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Camera mount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Thermal stabilizer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Image quality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81446"/>
                  </a:ext>
                </a:extLst>
              </a:tr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AI module housing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Heat spreader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Prevent throttling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720699"/>
                  </a:ext>
                </a:extLst>
              </a:tr>
              <a:tr h="632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Wing skins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Solar + electronic heat dissipation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Endurance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955119"/>
                  </a:ext>
                </a:extLst>
              </a:tr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Motor mounts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Secondary heat path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Reliability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894213"/>
                  </a:ext>
                </a:extLst>
              </a:tr>
              <a:tr h="3614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Thermal inserts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Local heat spreading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Proxima Nova Rg" panose="02000506030000020004"/>
                        </a:rPr>
                        <a:t>Weight efficiency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54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72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DD671-1A7A-BC30-C6B9-B7A06282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u kohatäide 3">
            <a:extLst>
              <a:ext uri="{FF2B5EF4-FFF2-40B4-BE49-F238E27FC236}">
                <a16:creationId xmlns:a16="http://schemas.microsoft.com/office/drawing/2014/main" id="{287EFC5E-8CCA-FCA5-86CA-9A7A954A58CF}"/>
              </a:ext>
            </a:extLst>
          </p:cNvPr>
          <p:cNvSpPr txBox="1">
            <a:spLocks/>
          </p:cNvSpPr>
          <p:nvPr/>
        </p:nvSpPr>
        <p:spPr>
          <a:xfrm>
            <a:off x="801230" y="1604034"/>
            <a:ext cx="3809563" cy="4975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Assumptions</a:t>
            </a:r>
            <a:r>
              <a:rPr lang="en-US" sz="2000" b="0" dirty="0"/>
              <a:t> </a:t>
            </a:r>
            <a:endParaRPr lang="et-EE" sz="2000" b="0" dirty="0"/>
          </a:p>
          <a:p>
            <a:pPr marL="0" indent="0">
              <a:buNone/>
            </a:pPr>
            <a:r>
              <a:rPr lang="en-US" sz="2000" b="0" dirty="0"/>
              <a:t>Global drone shipments (all classes): ~15</a:t>
            </a:r>
            <a:r>
              <a:rPr lang="et-EE" sz="2000" b="0" dirty="0"/>
              <a:t>-</a:t>
            </a:r>
            <a:r>
              <a:rPr lang="en-US" sz="2000" b="0" dirty="0"/>
              <a:t>20 million units/year</a:t>
            </a:r>
            <a:endParaRPr lang="et-EE" sz="2000" b="0" dirty="0"/>
          </a:p>
          <a:p>
            <a:pPr marL="0" indent="0">
              <a:buNone/>
            </a:pPr>
            <a:r>
              <a:rPr lang="en-US" sz="2000" b="0" dirty="0"/>
              <a:t>Commercial + industrial drones: ~3</a:t>
            </a:r>
            <a:r>
              <a:rPr lang="et-EE" sz="2000" b="0" dirty="0"/>
              <a:t>-</a:t>
            </a:r>
            <a:r>
              <a:rPr lang="en-US" sz="2000" b="0" dirty="0"/>
              <a:t>5 million units/year</a:t>
            </a:r>
            <a:endParaRPr lang="et-EE" sz="2000" b="0" dirty="0"/>
          </a:p>
          <a:p>
            <a:pPr marL="0" indent="0">
              <a:buNone/>
            </a:pPr>
            <a:r>
              <a:rPr lang="en-US" sz="2000" b="0" dirty="0"/>
              <a:t>Defense &amp; high-end UAVs: ~100k</a:t>
            </a:r>
            <a:r>
              <a:rPr lang="et-EE" sz="2000" b="0" dirty="0"/>
              <a:t>-</a:t>
            </a:r>
            <a:r>
              <a:rPr lang="en-US" sz="2000" b="0" dirty="0"/>
              <a:t>300k units/year</a:t>
            </a:r>
            <a:endParaRPr lang="et-EE" sz="2000" b="0" dirty="0"/>
          </a:p>
          <a:p>
            <a:pPr marL="0" indent="0">
              <a:buNone/>
            </a:pPr>
            <a:r>
              <a:rPr lang="en-US" sz="2000" dirty="0"/>
              <a:t>Thermally functional composite </a:t>
            </a:r>
            <a:r>
              <a:rPr lang="en-US" sz="2000" b="0" dirty="0"/>
              <a:t>per part: $2</a:t>
            </a:r>
            <a:r>
              <a:rPr lang="et-EE" sz="2000" b="0" dirty="0"/>
              <a:t>-</a:t>
            </a:r>
            <a:r>
              <a:rPr lang="en-US" sz="2000" b="0" dirty="0"/>
              <a:t>$40, depending on application</a:t>
            </a: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000" b="0" i="1" noProof="0" dirty="0">
                <a:latin typeface="Verdana Pro Semibold"/>
                <a:ea typeface="Calibri"/>
                <a:cs typeface="Calibri"/>
              </a:rPr>
              <a:t>This slide was prepared with help of </a:t>
            </a:r>
            <a:endParaRPr lang="et-EE" sz="1000" b="0" i="1" noProof="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000" b="0" i="1" noProof="0" dirty="0">
                <a:latin typeface="Verdana Pro Semibold"/>
                <a:ea typeface="Calibri"/>
                <a:cs typeface="Calibri"/>
              </a:rPr>
              <a:t>ChatGPT </a:t>
            </a:r>
            <a:r>
              <a:rPr lang="et-EE" sz="1000" b="0" i="1" dirty="0">
                <a:latin typeface="Verdana Pro Semibold"/>
                <a:ea typeface="Calibri"/>
                <a:cs typeface="Calibri"/>
              </a:rPr>
              <a:t>TalTech</a:t>
            </a:r>
            <a:r>
              <a:rPr lang="en-US" sz="1000" b="0" i="1" noProof="0" dirty="0">
                <a:latin typeface="Verdana Pro Semibold"/>
                <a:ea typeface="Calibri"/>
                <a:cs typeface="Calibri"/>
              </a:rPr>
              <a:t> EDU</a:t>
            </a:r>
          </a:p>
        </p:txBody>
      </p:sp>
      <p:sp>
        <p:nvSpPr>
          <p:cNvPr id="6" name="Pealkiri 1">
            <a:extLst>
              <a:ext uri="{FF2B5EF4-FFF2-40B4-BE49-F238E27FC236}">
                <a16:creationId xmlns:a16="http://schemas.microsoft.com/office/drawing/2014/main" id="{ECF0D096-68BD-7A92-8E4B-16B5426AE829}"/>
              </a:ext>
            </a:extLst>
          </p:cNvPr>
          <p:cNvSpPr txBox="1">
            <a:spLocks/>
          </p:cNvSpPr>
          <p:nvPr/>
        </p:nvSpPr>
        <p:spPr>
          <a:xfrm>
            <a:off x="731956" y="278471"/>
            <a:ext cx="9471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t-EE" sz="4100" dirty="0">
                <a:latin typeface="Verdana Pro Black"/>
              </a:rPr>
              <a:t>MARKET OPPORTUNITY FOR </a:t>
            </a:r>
          </a:p>
          <a:p>
            <a:r>
              <a:rPr lang="en-US" sz="2100" dirty="0">
                <a:latin typeface="Verdana Pro Black"/>
              </a:rPr>
              <a:t>HEAT DISSIPATIVE BIO-PLASTICS/PROTECTIVE SURFACE COATINGS FOR DRONES</a:t>
            </a:r>
            <a:endParaRPr lang="et-EE" sz="21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23BFA7-45BE-DFBF-8ADB-6F86DE6BE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036162"/>
              </p:ext>
            </p:extLst>
          </p:nvPr>
        </p:nvGraphicFramePr>
        <p:xfrm>
          <a:off x="4680067" y="1604034"/>
          <a:ext cx="6431279" cy="499390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97278">
                  <a:extLst>
                    <a:ext uri="{9D8B030D-6E8A-4147-A177-3AD203B41FA5}">
                      <a16:colId xmlns:a16="http://schemas.microsoft.com/office/drawing/2014/main" val="4019356100"/>
                    </a:ext>
                  </a:extLst>
                </a:gridCol>
                <a:gridCol w="1644667">
                  <a:extLst>
                    <a:ext uri="{9D8B030D-6E8A-4147-A177-3AD203B41FA5}">
                      <a16:colId xmlns:a16="http://schemas.microsoft.com/office/drawing/2014/main" val="3417670881"/>
                    </a:ext>
                  </a:extLst>
                </a:gridCol>
                <a:gridCol w="1644667">
                  <a:extLst>
                    <a:ext uri="{9D8B030D-6E8A-4147-A177-3AD203B41FA5}">
                      <a16:colId xmlns:a16="http://schemas.microsoft.com/office/drawing/2014/main" val="4035429812"/>
                    </a:ext>
                  </a:extLst>
                </a:gridCol>
                <a:gridCol w="1644667">
                  <a:extLst>
                    <a:ext uri="{9D8B030D-6E8A-4147-A177-3AD203B41FA5}">
                      <a16:colId xmlns:a16="http://schemas.microsoft.com/office/drawing/2014/main" val="4194720929"/>
                    </a:ext>
                  </a:extLst>
                </a:gridCol>
              </a:tblGrid>
              <a:tr h="5933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Application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</a:rPr>
                        <a:t>Typical Part Value (USD)</a:t>
                      </a:r>
                      <a:endParaRPr lang="en-US" sz="1600" b="1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Addressable Units/Year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Estimated TAM (USD/year)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383776"/>
                  </a:ext>
                </a:extLst>
              </a:tr>
              <a:tr h="339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ESC housing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$3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6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10M ESCs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$20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70M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14486"/>
                  </a:ext>
                </a:extLst>
              </a:tr>
              <a:tr h="5369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>
                          <a:solidFill>
                            <a:srgbClr val="002060"/>
                          </a:solidFill>
                        </a:rPr>
                        <a:t>Battery enclosure</a:t>
                      </a:r>
                      <a:endParaRPr lang="en-US" sz="1600" b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$8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25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4M drones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$25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80M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283101"/>
                  </a:ext>
                </a:extLst>
              </a:tr>
              <a:tr h="339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>
                          <a:solidFill>
                            <a:srgbClr val="002060"/>
                          </a:solidFill>
                        </a:rPr>
                        <a:t>Body panels</a:t>
                      </a:r>
                      <a:endParaRPr lang="en-US" sz="1600" b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$10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30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3M drones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$20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90M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765760"/>
                  </a:ext>
                </a:extLst>
              </a:tr>
              <a:tr h="5369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>
                          <a:solidFill>
                            <a:srgbClr val="002060"/>
                          </a:solidFill>
                        </a:rPr>
                        <a:t>Camera mount</a:t>
                      </a:r>
                      <a:endParaRPr lang="en-US" sz="1600" b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$5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2M payload drones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$10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30M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96977"/>
                  </a:ext>
                </a:extLst>
              </a:tr>
              <a:tr h="5369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AI module housing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$15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0.5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1.5M drones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$15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50M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944488"/>
                  </a:ext>
                </a:extLst>
              </a:tr>
              <a:tr h="7630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>
                          <a:solidFill>
                            <a:srgbClr val="002060"/>
                          </a:solidFill>
                        </a:rPr>
                        <a:t>Wing skins (fixed-wing UAVs)</a:t>
                      </a:r>
                      <a:endParaRPr lang="en-US" sz="1600" b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$30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200k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500k UAVs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$10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22557"/>
                  </a:ext>
                </a:extLst>
              </a:tr>
              <a:tr h="339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>
                          <a:solidFill>
                            <a:srgbClr val="002060"/>
                          </a:solidFill>
                        </a:rPr>
                        <a:t>Motor mounts</a:t>
                      </a:r>
                      <a:endParaRPr lang="en-US" sz="1600" b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$3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8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16M motors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$25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100M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230488"/>
                  </a:ext>
                </a:extLst>
              </a:tr>
              <a:tr h="7630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Thermal inserts (modular)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$2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et-EE" sz="1600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10M units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$10</a:t>
                      </a:r>
                      <a:r>
                        <a:rPr lang="et-EE" sz="1600" b="1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40M</a:t>
                      </a:r>
                      <a:endParaRPr lang="en-US" sz="1600" dirty="0">
                        <a:solidFill>
                          <a:srgbClr val="002060"/>
                        </a:solidFill>
                        <a:latin typeface="Proxima Nova Rg" panose="02000506030000020004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2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625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O slaidid 1">
      <a:dk1>
        <a:srgbClr val="000000"/>
      </a:dk1>
      <a:lt1>
        <a:srgbClr val="FFFFFF"/>
      </a:lt1>
      <a:dk2>
        <a:srgbClr val="2E2A64"/>
      </a:dk2>
      <a:lt2>
        <a:srgbClr val="8A91AA"/>
      </a:lt2>
      <a:accent1>
        <a:srgbClr val="44C2D2"/>
      </a:accent1>
      <a:accent2>
        <a:srgbClr val="8A084A"/>
      </a:accent2>
      <a:accent3>
        <a:srgbClr val="ED008C"/>
      </a:accent3>
      <a:accent4>
        <a:srgbClr val="CED3E9"/>
      </a:accent4>
      <a:accent5>
        <a:srgbClr val="8A91AA"/>
      </a:accent5>
      <a:accent6>
        <a:srgbClr val="5FBB46"/>
      </a:accent6>
      <a:hlink>
        <a:srgbClr val="ED008C"/>
      </a:hlink>
      <a:folHlink>
        <a:srgbClr val="44C2D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E4FC7BC1C9A041B7B03B7BE5099B5D" ma:contentTypeVersion="3" ma:contentTypeDescription="Create a new document." ma:contentTypeScope="" ma:versionID="db5b2899da1f4bf9d8229aa96402463a">
  <xsd:schema xmlns:xsd="http://www.w3.org/2001/XMLSchema" xmlns:xs="http://www.w3.org/2001/XMLSchema" xmlns:p="http://schemas.microsoft.com/office/2006/metadata/properties" xmlns:ns2="cc0b2462-1c2d-4a28-8de7-2a44b62fb6b0" targetNamespace="http://schemas.microsoft.com/office/2006/metadata/properties" ma:root="true" ma:fieldsID="5da8aea1675c6d21a29d71f819136f25" ns2:_="">
    <xsd:import namespace="cc0b2462-1c2d-4a28-8de7-2a44b62fb6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b2462-1c2d-4a28-8de7-2a44b62fb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4AD60F-4E3D-4C70-9EC0-5CD3FA54F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b2462-1c2d-4a28-8de7-2a44b62fb6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EA24C-E307-46C9-94EF-62D2E8396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3F31E7-9845-4C32-BB09-B9AE647A1E03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944bbb01-29a9-42bb-bf33-2b7b511fe98f"/>
    <ds:schemaRef ds:uri="b9a78a39-dce5-4801-8ead-bdc85960b63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997</Words>
  <Application>Microsoft Office PowerPoint</Application>
  <PresentationFormat>Widescreen</PresentationFormat>
  <Paragraphs>191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Arial</vt:lpstr>
      <vt:lpstr>Courier New</vt:lpstr>
      <vt:lpstr>Proxima Nova Rg</vt:lpstr>
      <vt:lpstr>Proxima Nova Th</vt:lpstr>
      <vt:lpstr>Verdana</vt:lpstr>
      <vt:lpstr>Verdana Pro</vt:lpstr>
      <vt:lpstr>Verdana Pro Black</vt:lpstr>
      <vt:lpstr>Verdana Pro Semibold</vt:lpstr>
      <vt:lpstr>Office Theme</vt:lpstr>
      <vt:lpstr>CelluMotion</vt:lpstr>
      <vt:lpstr>PROBLEM:  Absence of bio-based functional coatings with tunable performance</vt:lpstr>
      <vt:lpstr>PROBLEM:  Dependence on global, non-local raw materials</vt:lpstr>
      <vt:lpstr>PROBLEM:  Slow and capital-intensive production of bio-based plastics</vt:lpstr>
      <vt:lpstr>TECHNOLOGY</vt:lpstr>
      <vt:lpstr>APPLICATION: ON-GOING PROJECT</vt:lpstr>
      <vt:lpstr>PowerPoint Presentation</vt:lpstr>
      <vt:lpstr>APPLICATION: HEAT DISSIPATIVE BIO-PLASTICS/PROTECTIVE SURFACE COATINGS FOR DRONES</vt:lpstr>
      <vt:lpstr>PowerPoint Presentation</vt:lpstr>
      <vt:lpstr>OTHER APPLICATIONS:</vt:lpstr>
      <vt:lpstr>CURRENT STATE</vt:lpstr>
      <vt:lpstr>Team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Kätliin Gertrud Vilbo</dc:creator>
  <cp:lastModifiedBy>Viktoria Gudkova</cp:lastModifiedBy>
  <cp:revision>564</cp:revision>
  <dcterms:created xsi:type="dcterms:W3CDTF">2025-10-22T16:12:48Z</dcterms:created>
  <dcterms:modified xsi:type="dcterms:W3CDTF">2026-01-14T12:26:19Z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0x01010057E4FC7BC1C9A041B7B03B7BE5099B5D</vt:lpwstr>
  </property>
  <property fmtid="{D5CDD505-2E9C-101B-9397-08002B2CF9AE}" pid="3" name="MediaServiceImageTags">
    <vt:lpwstr/>
  </property>
</Properties>
</file>