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15"/>
  </p:notesMasterIdLst>
  <p:handoutMasterIdLst>
    <p:handoutMasterId r:id="rId16"/>
  </p:handoutMasterIdLst>
  <p:sldIdLst>
    <p:sldId id="318" r:id="rId5"/>
    <p:sldId id="316" r:id="rId6"/>
    <p:sldId id="317" r:id="rId7"/>
    <p:sldId id="289" r:id="rId8"/>
    <p:sldId id="331" r:id="rId9"/>
    <p:sldId id="330" r:id="rId10"/>
    <p:sldId id="332" r:id="rId11"/>
    <p:sldId id="285" r:id="rId12"/>
    <p:sldId id="286" r:id="rId13"/>
    <p:sldId id="276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E36AF8D-5BEB-E041-9101-0495C1E2400F}">
          <p14:sldIdLst>
            <p14:sldId id="318"/>
            <p14:sldId id="316"/>
            <p14:sldId id="317"/>
            <p14:sldId id="289"/>
            <p14:sldId id="331"/>
            <p14:sldId id="330"/>
            <p14:sldId id="332"/>
            <p14:sldId id="285"/>
            <p14:sldId id="286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2B60"/>
    <a:srgbClr val="E4067E"/>
    <a:srgbClr val="4FBFD3"/>
    <a:srgbClr val="4F4C4E"/>
    <a:srgbClr val="808285"/>
    <a:srgbClr val="96004F"/>
    <a:srgbClr val="4D4D4F"/>
    <a:srgbClr val="C9C9C9"/>
    <a:srgbClr val="D385A9"/>
    <a:srgbClr val="C25B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5E9809-F3A2-0C9D-A228-74351D0CAA60}" v="1" dt="2025-08-19T06:02:18.7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Kujunduslaad 1 – rõhk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Kujunduslaad 1 – rõhk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63" autoAdjust="0"/>
    <p:restoredTop sz="95761"/>
  </p:normalViewPr>
  <p:slideViewPr>
    <p:cSldViewPr snapToGrid="0" snapToObjects="1" showGuides="1">
      <p:cViewPr varScale="1">
        <p:scale>
          <a:sx n="105" d="100"/>
          <a:sy n="105" d="100"/>
        </p:scale>
        <p:origin x="9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08" d="100"/>
          <a:sy n="108" d="100"/>
        </p:scale>
        <p:origin x="316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280163477189498E-2"/>
          <c:y val="4.93161845637572E-2"/>
          <c:w val="0.86420140110551202"/>
          <c:h val="0.704316902083014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C2-4BC4-A093-8A0282BD304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C2-4BC4-A093-8A0282BD304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C2-4BC4-A093-8A0282BD30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0393712"/>
        <c:axId val="890510816"/>
      </c:barChart>
      <c:catAx>
        <c:axId val="890393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890510816"/>
        <c:crosses val="autoZero"/>
        <c:auto val="1"/>
        <c:lblAlgn val="ctr"/>
        <c:lblOffset val="100"/>
        <c:noMultiLvlLbl val="0"/>
      </c:catAx>
      <c:valAx>
        <c:axId val="890510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890393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937108338838502"/>
          <c:y val="0.89384448990236098"/>
          <c:w val="0.30125772692896202"/>
          <c:h val="0.10615551009763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Graafik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799-444B-BA14-6E6EE270A6D4}"/>
              </c:ext>
            </c:extLst>
          </c:dPt>
          <c:dPt>
            <c:idx val="1"/>
            <c:bubble3D val="0"/>
            <c:explosion val="2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1CE-4FC4-842D-19EC8CB60A6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799-444B-BA14-6E6EE270A6D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799-444B-BA14-6E6EE270A6D4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CE-4FC4-842D-19EC8CB60A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1649516981957002E-2"/>
          <c:y val="0.92514837503653302"/>
          <c:w val="0.81670073046349401"/>
          <c:h val="7.48516249634668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7233B-0833-EF40-A4A4-4DDA2CCDF12B}" type="datetimeFigureOut">
              <a:rPr lang="en-US" smtClean="0"/>
              <a:t>5/4/26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78668B-42F9-8648-A8AF-436CB12C4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76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A5CFB8B-B9EB-4E3F-B143-7BE1A009C8C1}" type="datetimeFigureOut">
              <a:rPr lang="en-US"/>
              <a:pPr>
                <a:defRPr/>
              </a:pPr>
              <a:t>5/4/26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9D10C4C-EAC2-4D66-B9F8-E052F2E25BCC}" type="slidenum">
              <a:rPr lang="en-US" altLang="et-EE"/>
              <a:pPr>
                <a:defRPr/>
              </a:pPr>
              <a:t>‹#›</a:t>
            </a:fld>
            <a:endParaRPr lang="en-US" altLang="et-EE"/>
          </a:p>
        </p:txBody>
      </p:sp>
    </p:spTree>
    <p:extLst>
      <p:ext uri="{BB962C8B-B14F-4D97-AF65-F5344CB8AC3E}">
        <p14:creationId xmlns:p14="http://schemas.microsoft.com/office/powerpoint/2010/main" val="20348502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D10C4C-EAC2-4D66-B9F8-E052F2E25BCC}" type="slidenum">
              <a:rPr lang="en-US" altLang="et-EE" smtClean="0"/>
              <a:pPr>
                <a:defRPr/>
              </a:pPr>
              <a:t>4</a:t>
            </a:fld>
            <a:endParaRPr lang="en-US" altLang="et-EE"/>
          </a:p>
        </p:txBody>
      </p:sp>
    </p:spTree>
    <p:extLst>
      <p:ext uri="{BB962C8B-B14F-4D97-AF65-F5344CB8AC3E}">
        <p14:creationId xmlns:p14="http://schemas.microsoft.com/office/powerpoint/2010/main" val="1089522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aslaid ar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stkülik 1">
            <a:extLst>
              <a:ext uri="{FF2B5EF4-FFF2-40B4-BE49-F238E27FC236}">
                <a16:creationId xmlns:a16="http://schemas.microsoft.com/office/drawing/2014/main" id="{8B13C426-E9DA-3771-5CE5-0C9C0C8099E7}"/>
              </a:ext>
            </a:extLst>
          </p:cNvPr>
          <p:cNvSpPr/>
          <p:nvPr userDrawn="1"/>
        </p:nvSpPr>
        <p:spPr>
          <a:xfrm>
            <a:off x="-1" y="0"/>
            <a:ext cx="12192001" cy="49617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t-EE" dirty="0"/>
          </a:p>
        </p:txBody>
      </p:sp>
      <p:sp>
        <p:nvSpPr>
          <p:cNvPr id="13" name="Rööpkülik 12">
            <a:extLst>
              <a:ext uri="{FF2B5EF4-FFF2-40B4-BE49-F238E27FC236}">
                <a16:creationId xmlns:a16="http://schemas.microsoft.com/office/drawing/2014/main" id="{E02EF47E-EA83-1E08-FB09-8F2EE3218083}"/>
              </a:ext>
            </a:extLst>
          </p:cNvPr>
          <p:cNvSpPr/>
          <p:nvPr userDrawn="1"/>
        </p:nvSpPr>
        <p:spPr>
          <a:xfrm>
            <a:off x="5926346" y="1628775"/>
            <a:ext cx="6265377" cy="2468772"/>
          </a:xfrm>
          <a:custGeom>
            <a:avLst/>
            <a:gdLst>
              <a:gd name="connsiteX0" fmla="*/ 0 w 5126966"/>
              <a:gd name="connsiteY0" fmla="*/ 2486025 h 2486025"/>
              <a:gd name="connsiteX1" fmla="*/ 621506 w 5126966"/>
              <a:gd name="connsiteY1" fmla="*/ 0 h 2486025"/>
              <a:gd name="connsiteX2" fmla="*/ 5126966 w 5126966"/>
              <a:gd name="connsiteY2" fmla="*/ 0 h 2486025"/>
              <a:gd name="connsiteX3" fmla="*/ 4505460 w 5126966"/>
              <a:gd name="connsiteY3" fmla="*/ 2486025 h 2486025"/>
              <a:gd name="connsiteX4" fmla="*/ 0 w 5126966"/>
              <a:gd name="connsiteY4" fmla="*/ 2486025 h 2486025"/>
              <a:gd name="connsiteX0" fmla="*/ 0 w 5143814"/>
              <a:gd name="connsiteY0" fmla="*/ 2486025 h 2486025"/>
              <a:gd name="connsiteX1" fmla="*/ 621506 w 5143814"/>
              <a:gd name="connsiteY1" fmla="*/ 0 h 2486025"/>
              <a:gd name="connsiteX2" fmla="*/ 5126966 w 5143814"/>
              <a:gd name="connsiteY2" fmla="*/ 0 h 2486025"/>
              <a:gd name="connsiteX3" fmla="*/ 5143814 w 5143814"/>
              <a:gd name="connsiteY3" fmla="*/ 2442893 h 2486025"/>
              <a:gd name="connsiteX4" fmla="*/ 0 w 5143814"/>
              <a:gd name="connsiteY4" fmla="*/ 2486025 h 2486025"/>
              <a:gd name="connsiteX0" fmla="*/ 0 w 5135188"/>
              <a:gd name="connsiteY0" fmla="*/ 2486025 h 2486025"/>
              <a:gd name="connsiteX1" fmla="*/ 621506 w 5135188"/>
              <a:gd name="connsiteY1" fmla="*/ 0 h 2486025"/>
              <a:gd name="connsiteX2" fmla="*/ 5126966 w 5135188"/>
              <a:gd name="connsiteY2" fmla="*/ 0 h 2486025"/>
              <a:gd name="connsiteX3" fmla="*/ 5135188 w 5135188"/>
              <a:gd name="connsiteY3" fmla="*/ 2460146 h 2486025"/>
              <a:gd name="connsiteX4" fmla="*/ 0 w 5135188"/>
              <a:gd name="connsiteY4" fmla="*/ 2486025 h 2486025"/>
              <a:gd name="connsiteX0" fmla="*/ 0 w 5127859"/>
              <a:gd name="connsiteY0" fmla="*/ 2486025 h 2486025"/>
              <a:gd name="connsiteX1" fmla="*/ 621506 w 5127859"/>
              <a:gd name="connsiteY1" fmla="*/ 0 h 2486025"/>
              <a:gd name="connsiteX2" fmla="*/ 5126966 w 5127859"/>
              <a:gd name="connsiteY2" fmla="*/ 0 h 2486025"/>
              <a:gd name="connsiteX3" fmla="*/ 5127749 w 5127859"/>
              <a:gd name="connsiteY3" fmla="*/ 2468772 h 2486025"/>
              <a:gd name="connsiteX4" fmla="*/ 0 w 5127859"/>
              <a:gd name="connsiteY4" fmla="*/ 2486025 h 2486025"/>
              <a:gd name="connsiteX0" fmla="*/ 0 w 5403110"/>
              <a:gd name="connsiteY0" fmla="*/ 2425640 h 2468772"/>
              <a:gd name="connsiteX1" fmla="*/ 896757 w 5403110"/>
              <a:gd name="connsiteY1" fmla="*/ 0 h 2468772"/>
              <a:gd name="connsiteX2" fmla="*/ 5402217 w 5403110"/>
              <a:gd name="connsiteY2" fmla="*/ 0 h 2468772"/>
              <a:gd name="connsiteX3" fmla="*/ 5403000 w 5403110"/>
              <a:gd name="connsiteY3" fmla="*/ 2468772 h 2468772"/>
              <a:gd name="connsiteX4" fmla="*/ 0 w 5403110"/>
              <a:gd name="connsiteY4" fmla="*/ 2425640 h 2468772"/>
              <a:gd name="connsiteX0" fmla="*/ 0 w 5403110"/>
              <a:gd name="connsiteY0" fmla="*/ 2425640 h 2468772"/>
              <a:gd name="connsiteX1" fmla="*/ 1127373 w 5403110"/>
              <a:gd name="connsiteY1" fmla="*/ 8627 h 2468772"/>
              <a:gd name="connsiteX2" fmla="*/ 5402217 w 5403110"/>
              <a:gd name="connsiteY2" fmla="*/ 0 h 2468772"/>
              <a:gd name="connsiteX3" fmla="*/ 5403000 w 5403110"/>
              <a:gd name="connsiteY3" fmla="*/ 2468772 h 2468772"/>
              <a:gd name="connsiteX4" fmla="*/ 0 w 5403110"/>
              <a:gd name="connsiteY4" fmla="*/ 2425640 h 2468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03110" h="2468772">
                <a:moveTo>
                  <a:pt x="0" y="2425640"/>
                </a:moveTo>
                <a:lnTo>
                  <a:pt x="1127373" y="8627"/>
                </a:lnTo>
                <a:lnTo>
                  <a:pt x="5402217" y="0"/>
                </a:lnTo>
                <a:cubicBezTo>
                  <a:pt x="5404958" y="820049"/>
                  <a:pt x="5400259" y="1648723"/>
                  <a:pt x="5403000" y="2468772"/>
                </a:cubicBezTo>
                <a:lnTo>
                  <a:pt x="0" y="2425640"/>
                </a:lnTo>
                <a:close/>
              </a:path>
            </a:pathLst>
          </a:custGeom>
          <a:solidFill>
            <a:srgbClr val="E40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t-EE" dirty="0"/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0" y="-99218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grpSp>
        <p:nvGrpSpPr>
          <p:cNvPr id="15" name="Rühm 14">
            <a:extLst>
              <a:ext uri="{FF2B5EF4-FFF2-40B4-BE49-F238E27FC236}">
                <a16:creationId xmlns:a16="http://schemas.microsoft.com/office/drawing/2014/main" id="{600317A5-AC1B-2E55-0F73-2E63BC6DB5D6}"/>
              </a:ext>
            </a:extLst>
          </p:cNvPr>
          <p:cNvGrpSpPr/>
          <p:nvPr userDrawn="1"/>
        </p:nvGrpSpPr>
        <p:grpSpPr>
          <a:xfrm>
            <a:off x="-10209" y="1820174"/>
            <a:ext cx="8783273" cy="2950234"/>
            <a:chOff x="-10209" y="1820174"/>
            <a:chExt cx="8783273" cy="2950234"/>
          </a:xfrm>
        </p:grpSpPr>
        <p:sp>
          <p:nvSpPr>
            <p:cNvPr id="7" name="Võrdkülgne kolmnurk 6">
              <a:extLst>
                <a:ext uri="{FF2B5EF4-FFF2-40B4-BE49-F238E27FC236}">
                  <a16:creationId xmlns:a16="http://schemas.microsoft.com/office/drawing/2014/main" id="{8D965AAA-E87B-F8AF-43DD-8CF5BDEF0567}"/>
                </a:ext>
              </a:extLst>
            </p:cNvPr>
            <p:cNvSpPr/>
            <p:nvPr userDrawn="1"/>
          </p:nvSpPr>
          <p:spPr>
            <a:xfrm>
              <a:off x="-10209" y="1820174"/>
              <a:ext cx="8783273" cy="1492514"/>
            </a:xfrm>
            <a:prstGeom prst="triangle">
              <a:avLst>
                <a:gd name="adj" fmla="val 0"/>
              </a:avLst>
            </a:prstGeom>
            <a:solidFill>
              <a:srgbClr val="332B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t-EE" dirty="0"/>
            </a:p>
          </p:txBody>
        </p:sp>
        <p:sp>
          <p:nvSpPr>
            <p:cNvPr id="9" name="Ristkülik 8">
              <a:extLst>
                <a:ext uri="{FF2B5EF4-FFF2-40B4-BE49-F238E27FC236}">
                  <a16:creationId xmlns:a16="http://schemas.microsoft.com/office/drawing/2014/main" id="{DD477431-5B1F-B4DE-C0B9-68B535E70D59}"/>
                </a:ext>
              </a:extLst>
            </p:cNvPr>
            <p:cNvSpPr/>
            <p:nvPr userDrawn="1"/>
          </p:nvSpPr>
          <p:spPr>
            <a:xfrm>
              <a:off x="0" y="2700068"/>
              <a:ext cx="1190445" cy="2070340"/>
            </a:xfrm>
            <a:prstGeom prst="rect">
              <a:avLst/>
            </a:prstGeom>
            <a:solidFill>
              <a:srgbClr val="332B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t-EE" dirty="0"/>
            </a:p>
          </p:txBody>
        </p:sp>
      </p:grpSp>
      <p:sp>
        <p:nvSpPr>
          <p:cNvPr id="10" name="Freeform 9"/>
          <p:cNvSpPr/>
          <p:nvPr userDrawn="1"/>
        </p:nvSpPr>
        <p:spPr>
          <a:xfrm>
            <a:off x="-1" y="3312687"/>
            <a:ext cx="12192000" cy="3545313"/>
          </a:xfrm>
          <a:custGeom>
            <a:avLst/>
            <a:gdLst>
              <a:gd name="connsiteX0" fmla="*/ 986101 w 12192000"/>
              <a:gd name="connsiteY0" fmla="*/ 0 h 3545313"/>
              <a:gd name="connsiteX1" fmla="*/ 12192000 w 12192000"/>
              <a:gd name="connsiteY1" fmla="*/ 0 h 3545313"/>
              <a:gd name="connsiteX2" fmla="*/ 12192000 w 12192000"/>
              <a:gd name="connsiteY2" fmla="*/ 510802 h 3545313"/>
              <a:gd name="connsiteX3" fmla="*/ 12192000 w 12192000"/>
              <a:gd name="connsiteY3" fmla="*/ 1543258 h 3545313"/>
              <a:gd name="connsiteX4" fmla="*/ 12192000 w 12192000"/>
              <a:gd name="connsiteY4" fmla="*/ 3545313 h 3545313"/>
              <a:gd name="connsiteX5" fmla="*/ 986101 w 12192000"/>
              <a:gd name="connsiteY5" fmla="*/ 3545313 h 3545313"/>
              <a:gd name="connsiteX6" fmla="*/ 475299 w 12192000"/>
              <a:gd name="connsiteY6" fmla="*/ 3545313 h 3545313"/>
              <a:gd name="connsiteX7" fmla="*/ 0 w 12192000"/>
              <a:gd name="connsiteY7" fmla="*/ 3545313 h 3545313"/>
              <a:gd name="connsiteX8" fmla="*/ 0 w 12192000"/>
              <a:gd name="connsiteY8" fmla="*/ 1543258 h 3545313"/>
              <a:gd name="connsiteX9" fmla="*/ 475299 w 12192000"/>
              <a:gd name="connsiteY9" fmla="*/ 1543258 h 3545313"/>
              <a:gd name="connsiteX10" fmla="*/ 475299 w 12192000"/>
              <a:gd name="connsiteY10" fmla="*/ 510802 h 3545313"/>
              <a:gd name="connsiteX11" fmla="*/ 986101 w 12192000"/>
              <a:gd name="connsiteY11" fmla="*/ 510802 h 354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3545313">
                <a:moveTo>
                  <a:pt x="986101" y="0"/>
                </a:moveTo>
                <a:lnTo>
                  <a:pt x="12192000" y="0"/>
                </a:lnTo>
                <a:lnTo>
                  <a:pt x="12192000" y="510802"/>
                </a:lnTo>
                <a:lnTo>
                  <a:pt x="12192000" y="1543258"/>
                </a:lnTo>
                <a:lnTo>
                  <a:pt x="12192000" y="3545313"/>
                </a:lnTo>
                <a:lnTo>
                  <a:pt x="986101" y="3545313"/>
                </a:lnTo>
                <a:lnTo>
                  <a:pt x="475299" y="3545313"/>
                </a:lnTo>
                <a:lnTo>
                  <a:pt x="0" y="3545313"/>
                </a:lnTo>
                <a:lnTo>
                  <a:pt x="0" y="1543258"/>
                </a:lnTo>
                <a:lnTo>
                  <a:pt x="475299" y="1543258"/>
                </a:lnTo>
                <a:lnTo>
                  <a:pt x="475299" y="510802"/>
                </a:lnTo>
                <a:lnTo>
                  <a:pt x="986101" y="5108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942276" y="4472120"/>
            <a:ext cx="8892396" cy="8528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tx2"/>
                </a:solidFill>
                <a:latin typeface="Verdana" charset="0"/>
              </a:defRPr>
            </a:lvl1pPr>
          </a:lstStyle>
          <a:p>
            <a:r>
              <a:rPr lang="et-EE" sz="3600" dirty="0"/>
              <a:t>Presentatsiooni Pealkiri</a:t>
            </a:r>
            <a:endParaRPr lang="et-EE" sz="3600" dirty="0">
              <a:solidFill>
                <a:schemeClr val="accent1"/>
              </a:solidFill>
            </a:endParaRP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964578" y="6013392"/>
            <a:ext cx="4738535" cy="78274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1800" dirty="0"/>
              <a:t>Nimi </a:t>
            </a:r>
            <a:r>
              <a:rPr lang="et-EE" sz="1800" dirty="0" err="1"/>
              <a:t>Nimeste</a:t>
            </a:r>
            <a:br>
              <a:rPr lang="et-EE" sz="1800" dirty="0"/>
            </a:br>
            <a:r>
              <a:rPr lang="et-EE" sz="1800" dirty="0"/>
              <a:t>Teaduskond </a:t>
            </a:r>
          </a:p>
        </p:txBody>
      </p:sp>
      <p:sp>
        <p:nvSpPr>
          <p:cNvPr id="16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942276" y="4961733"/>
            <a:ext cx="8892396" cy="4814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3"/>
                </a:solidFill>
                <a:latin typeface="Verdana" charset="0"/>
              </a:defRPr>
            </a:lvl1pPr>
          </a:lstStyle>
          <a:p>
            <a:r>
              <a:rPr lang="et-EE" sz="3600" dirty="0">
                <a:solidFill>
                  <a:schemeClr val="accent1"/>
                </a:solidFill>
              </a:rPr>
              <a:t>vajadusel kahel real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623AA-F127-438E-83EA-5A4B108798A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6442901" y="6208816"/>
            <a:ext cx="1916097" cy="365125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chemeClr val="tx2"/>
                </a:solidFill>
                <a:latin typeface="+mn-lt"/>
              </a:defRPr>
            </a:lvl1pPr>
          </a:lstStyle>
          <a:p>
            <a:fld id="{B2698A38-D33F-465C-84B6-5A79A15C619C}" type="datetime1">
              <a:rPr lang="et-EE" smtClean="0"/>
              <a:t>04.05.26</a:t>
            </a:fld>
            <a:endParaRPr lang="et-EE" dirty="0"/>
          </a:p>
        </p:txBody>
      </p:sp>
      <p:pic>
        <p:nvPicPr>
          <p:cNvPr id="14" name="Pilt 13">
            <a:extLst>
              <a:ext uri="{FF2B5EF4-FFF2-40B4-BE49-F238E27FC236}">
                <a16:creationId xmlns:a16="http://schemas.microsoft.com/office/drawing/2014/main" id="{A78C583B-B98D-45AB-8528-881BA94686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76624" y="6139575"/>
            <a:ext cx="2446760" cy="394639"/>
          </a:xfrm>
          <a:prstGeom prst="rect">
            <a:avLst/>
          </a:prstGeom>
        </p:spPr>
      </p:pic>
      <p:pic>
        <p:nvPicPr>
          <p:cNvPr id="27" name="Pilt 26" descr="Pilt, millel on kujutatud Font, Graafika, logo, sümbol&#10;&#10;Kirjeldus on genereeritud automaatselt">
            <a:extLst>
              <a:ext uri="{FF2B5EF4-FFF2-40B4-BE49-F238E27FC236}">
                <a16:creationId xmlns:a16="http://schemas.microsoft.com/office/drawing/2014/main" id="{FF753543-5281-595A-F136-3400313918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12559" t="23263" r="11448" b="22140"/>
          <a:stretch/>
        </p:blipFill>
        <p:spPr>
          <a:xfrm>
            <a:off x="8773064" y="1897812"/>
            <a:ext cx="2691442" cy="1526876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7DD06CE8-5110-7CA4-8451-864F65708674}"/>
              </a:ext>
            </a:extLst>
          </p:cNvPr>
          <p:cNvSpPr txBox="1"/>
          <p:nvPr userDrawn="1"/>
        </p:nvSpPr>
        <p:spPr>
          <a:xfrm>
            <a:off x="878317" y="2898481"/>
            <a:ext cx="63592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000" b="1" kern="0" cap="all" baseline="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Energiatehnoloogia instituut</a:t>
            </a:r>
            <a:endParaRPr lang="et-EE" sz="2000" b="1" cap="all" baseline="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8" name="Pilt 17" descr="Pilt, millel on kujutatud kuvatõmmis, vooluahel, elektroonika&#10;&#10;Kirjeldus on genereeritud automaatselt">
            <a:extLst>
              <a:ext uri="{FF2B5EF4-FFF2-40B4-BE49-F238E27FC236}">
                <a16:creationId xmlns:a16="http://schemas.microsoft.com/office/drawing/2014/main" id="{F243D988-E1C5-71A3-0C85-ABE29977B6A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2255" y="122452"/>
            <a:ext cx="10705381" cy="2908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372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551545"/>
            <a:ext cx="10656888" cy="836666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  <a:lvl2pPr>
              <a:defRPr sz="2500" b="1" i="0"/>
            </a:lvl2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23"/>
          </p:nvPr>
        </p:nvSpPr>
        <p:spPr>
          <a:xfrm>
            <a:off x="2180246" y="1637322"/>
            <a:ext cx="8964613" cy="3879241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bg1"/>
                </a:solidFill>
                <a:latin typeface="Verdana" charset="0"/>
              </a:defRPr>
            </a:lvl1pPr>
          </a:lstStyle>
          <a:p>
            <a:pPr lvl="0"/>
            <a:r>
              <a:rPr lang="et-EE" noProof="0"/>
              <a:t>Tabeli lisamiseks klõpsake ikooni</a:t>
            </a:r>
            <a:endParaRPr 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7B319A-3F2D-6E5B-E478-8FAA23C2D7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A3D479-23E5-4161-B3F1-D24CF4559BFB}" type="datetime1">
              <a:rPr lang="et-EE" smtClean="0"/>
              <a:t>04.05.26</a:t>
            </a:fld>
            <a:endParaRPr lang="et-EE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EE8C222E-C681-4BDE-6BAA-12E88046FA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1387A-0BB2-46EE-A14A-56A01A39D322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99663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549275"/>
            <a:ext cx="10656886" cy="844415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171700" y="1577500"/>
            <a:ext cx="8964612" cy="447854"/>
          </a:xfrm>
          <a:prstGeom prst="rect">
            <a:avLst/>
          </a:prstGeom>
        </p:spPr>
        <p:txBody>
          <a:bodyPr lIns="0" tIns="0" rIns="0" bIns="0"/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 tekstilaade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2171700" y="2221907"/>
            <a:ext cx="8964611" cy="3294657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/>
              <a:t>Pildi lisamiseks klõpsake ikooni</a:t>
            </a:r>
            <a:endParaRPr 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63DD03-1440-48DA-8A12-187BE5F74B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0D53A6-7646-4EE2-95CA-6EA87802B86B}" type="datetime1">
              <a:rPr lang="et-EE" smtClean="0"/>
              <a:t>04.05.26</a:t>
            </a:fld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D86877-BF0F-8587-FF94-8DE97A3888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1387A-0BB2-46EE-A14A-56A01A39D322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52270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he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stkülik 1">
            <a:extLst>
              <a:ext uri="{FF2B5EF4-FFF2-40B4-BE49-F238E27FC236}">
                <a16:creationId xmlns:a16="http://schemas.microsoft.com/office/drawing/2014/main" id="{2725100B-8C8C-0045-8F18-B9271CB7E105}"/>
              </a:ext>
            </a:extLst>
          </p:cNvPr>
          <p:cNvSpPr/>
          <p:nvPr userDrawn="1"/>
        </p:nvSpPr>
        <p:spPr>
          <a:xfrm>
            <a:off x="-1" y="0"/>
            <a:ext cx="12192001" cy="49617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t-EE" dirty="0"/>
          </a:p>
        </p:txBody>
      </p:sp>
      <p:sp>
        <p:nvSpPr>
          <p:cNvPr id="4" name="Rööpkülik 12">
            <a:extLst>
              <a:ext uri="{FF2B5EF4-FFF2-40B4-BE49-F238E27FC236}">
                <a16:creationId xmlns:a16="http://schemas.microsoft.com/office/drawing/2014/main" id="{1762F050-9EED-697C-8F28-843A4844F2DE}"/>
              </a:ext>
            </a:extLst>
          </p:cNvPr>
          <p:cNvSpPr/>
          <p:nvPr userDrawn="1"/>
        </p:nvSpPr>
        <p:spPr>
          <a:xfrm>
            <a:off x="5926346" y="1628775"/>
            <a:ext cx="6265377" cy="2468772"/>
          </a:xfrm>
          <a:custGeom>
            <a:avLst/>
            <a:gdLst>
              <a:gd name="connsiteX0" fmla="*/ 0 w 5126966"/>
              <a:gd name="connsiteY0" fmla="*/ 2486025 h 2486025"/>
              <a:gd name="connsiteX1" fmla="*/ 621506 w 5126966"/>
              <a:gd name="connsiteY1" fmla="*/ 0 h 2486025"/>
              <a:gd name="connsiteX2" fmla="*/ 5126966 w 5126966"/>
              <a:gd name="connsiteY2" fmla="*/ 0 h 2486025"/>
              <a:gd name="connsiteX3" fmla="*/ 4505460 w 5126966"/>
              <a:gd name="connsiteY3" fmla="*/ 2486025 h 2486025"/>
              <a:gd name="connsiteX4" fmla="*/ 0 w 5126966"/>
              <a:gd name="connsiteY4" fmla="*/ 2486025 h 2486025"/>
              <a:gd name="connsiteX0" fmla="*/ 0 w 5143814"/>
              <a:gd name="connsiteY0" fmla="*/ 2486025 h 2486025"/>
              <a:gd name="connsiteX1" fmla="*/ 621506 w 5143814"/>
              <a:gd name="connsiteY1" fmla="*/ 0 h 2486025"/>
              <a:gd name="connsiteX2" fmla="*/ 5126966 w 5143814"/>
              <a:gd name="connsiteY2" fmla="*/ 0 h 2486025"/>
              <a:gd name="connsiteX3" fmla="*/ 5143814 w 5143814"/>
              <a:gd name="connsiteY3" fmla="*/ 2442893 h 2486025"/>
              <a:gd name="connsiteX4" fmla="*/ 0 w 5143814"/>
              <a:gd name="connsiteY4" fmla="*/ 2486025 h 2486025"/>
              <a:gd name="connsiteX0" fmla="*/ 0 w 5135188"/>
              <a:gd name="connsiteY0" fmla="*/ 2486025 h 2486025"/>
              <a:gd name="connsiteX1" fmla="*/ 621506 w 5135188"/>
              <a:gd name="connsiteY1" fmla="*/ 0 h 2486025"/>
              <a:gd name="connsiteX2" fmla="*/ 5126966 w 5135188"/>
              <a:gd name="connsiteY2" fmla="*/ 0 h 2486025"/>
              <a:gd name="connsiteX3" fmla="*/ 5135188 w 5135188"/>
              <a:gd name="connsiteY3" fmla="*/ 2460146 h 2486025"/>
              <a:gd name="connsiteX4" fmla="*/ 0 w 5135188"/>
              <a:gd name="connsiteY4" fmla="*/ 2486025 h 2486025"/>
              <a:gd name="connsiteX0" fmla="*/ 0 w 5127859"/>
              <a:gd name="connsiteY0" fmla="*/ 2486025 h 2486025"/>
              <a:gd name="connsiteX1" fmla="*/ 621506 w 5127859"/>
              <a:gd name="connsiteY1" fmla="*/ 0 h 2486025"/>
              <a:gd name="connsiteX2" fmla="*/ 5126966 w 5127859"/>
              <a:gd name="connsiteY2" fmla="*/ 0 h 2486025"/>
              <a:gd name="connsiteX3" fmla="*/ 5127749 w 5127859"/>
              <a:gd name="connsiteY3" fmla="*/ 2468772 h 2486025"/>
              <a:gd name="connsiteX4" fmla="*/ 0 w 5127859"/>
              <a:gd name="connsiteY4" fmla="*/ 2486025 h 2486025"/>
              <a:gd name="connsiteX0" fmla="*/ 0 w 5403110"/>
              <a:gd name="connsiteY0" fmla="*/ 2425640 h 2468772"/>
              <a:gd name="connsiteX1" fmla="*/ 896757 w 5403110"/>
              <a:gd name="connsiteY1" fmla="*/ 0 h 2468772"/>
              <a:gd name="connsiteX2" fmla="*/ 5402217 w 5403110"/>
              <a:gd name="connsiteY2" fmla="*/ 0 h 2468772"/>
              <a:gd name="connsiteX3" fmla="*/ 5403000 w 5403110"/>
              <a:gd name="connsiteY3" fmla="*/ 2468772 h 2468772"/>
              <a:gd name="connsiteX4" fmla="*/ 0 w 5403110"/>
              <a:gd name="connsiteY4" fmla="*/ 2425640 h 2468772"/>
              <a:gd name="connsiteX0" fmla="*/ 0 w 5403110"/>
              <a:gd name="connsiteY0" fmla="*/ 2425640 h 2468772"/>
              <a:gd name="connsiteX1" fmla="*/ 1127373 w 5403110"/>
              <a:gd name="connsiteY1" fmla="*/ 8627 h 2468772"/>
              <a:gd name="connsiteX2" fmla="*/ 5402217 w 5403110"/>
              <a:gd name="connsiteY2" fmla="*/ 0 h 2468772"/>
              <a:gd name="connsiteX3" fmla="*/ 5403000 w 5403110"/>
              <a:gd name="connsiteY3" fmla="*/ 2468772 h 2468772"/>
              <a:gd name="connsiteX4" fmla="*/ 0 w 5403110"/>
              <a:gd name="connsiteY4" fmla="*/ 2425640 h 2468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03110" h="2468772">
                <a:moveTo>
                  <a:pt x="0" y="2425640"/>
                </a:moveTo>
                <a:lnTo>
                  <a:pt x="1127373" y="8627"/>
                </a:lnTo>
                <a:lnTo>
                  <a:pt x="5402217" y="0"/>
                </a:lnTo>
                <a:cubicBezTo>
                  <a:pt x="5404958" y="820049"/>
                  <a:pt x="5400259" y="1648723"/>
                  <a:pt x="5403000" y="2468772"/>
                </a:cubicBezTo>
                <a:lnTo>
                  <a:pt x="0" y="2425640"/>
                </a:lnTo>
                <a:close/>
              </a:path>
            </a:pathLst>
          </a:custGeom>
          <a:solidFill>
            <a:srgbClr val="E40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t-EE" dirty="0"/>
          </a:p>
        </p:txBody>
      </p:sp>
      <p:pic>
        <p:nvPicPr>
          <p:cNvPr id="13" name="Pilt 12" descr="Pilt, millel on kujutatud Font, Graafika, logo, sümbol&#10;&#10;Kirjeldus on genereeritud automaatselt">
            <a:extLst>
              <a:ext uri="{FF2B5EF4-FFF2-40B4-BE49-F238E27FC236}">
                <a16:creationId xmlns:a16="http://schemas.microsoft.com/office/drawing/2014/main" id="{550A62C5-D12D-7CA2-CC36-0098CF9E8C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2559" t="23263" r="11448" b="22140"/>
          <a:stretch/>
        </p:blipFill>
        <p:spPr>
          <a:xfrm>
            <a:off x="8773064" y="1897812"/>
            <a:ext cx="2691442" cy="152687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8CA01C0-3997-DF64-F971-C3DE1A2DC642}"/>
              </a:ext>
            </a:extLst>
          </p:cNvPr>
          <p:cNvSpPr txBox="1"/>
          <p:nvPr userDrawn="1"/>
        </p:nvSpPr>
        <p:spPr>
          <a:xfrm>
            <a:off x="878317" y="2898481"/>
            <a:ext cx="63592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000" b="1" kern="0" cap="all" baseline="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Energiatehnoloogia instituut</a:t>
            </a:r>
            <a:endParaRPr lang="et-EE" sz="2000" b="1" cap="all" baseline="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Rühm 7">
            <a:extLst>
              <a:ext uri="{FF2B5EF4-FFF2-40B4-BE49-F238E27FC236}">
                <a16:creationId xmlns:a16="http://schemas.microsoft.com/office/drawing/2014/main" id="{14CF6913-8CE4-AC77-A552-BBBBD9CC292B}"/>
              </a:ext>
            </a:extLst>
          </p:cNvPr>
          <p:cNvGrpSpPr/>
          <p:nvPr userDrawn="1"/>
        </p:nvGrpSpPr>
        <p:grpSpPr>
          <a:xfrm>
            <a:off x="-10209" y="1820174"/>
            <a:ext cx="8783273" cy="2950234"/>
            <a:chOff x="-10209" y="1820174"/>
            <a:chExt cx="8783273" cy="2950234"/>
          </a:xfrm>
        </p:grpSpPr>
        <p:sp>
          <p:nvSpPr>
            <p:cNvPr id="11" name="Võrdkülgne kolmnurk 10">
              <a:extLst>
                <a:ext uri="{FF2B5EF4-FFF2-40B4-BE49-F238E27FC236}">
                  <a16:creationId xmlns:a16="http://schemas.microsoft.com/office/drawing/2014/main" id="{CABC54B8-C483-29CA-F798-9636C02AD796}"/>
                </a:ext>
              </a:extLst>
            </p:cNvPr>
            <p:cNvSpPr/>
            <p:nvPr userDrawn="1"/>
          </p:nvSpPr>
          <p:spPr>
            <a:xfrm>
              <a:off x="-10209" y="1820174"/>
              <a:ext cx="8783273" cy="1492514"/>
            </a:xfrm>
            <a:prstGeom prst="triangle">
              <a:avLst>
                <a:gd name="adj" fmla="val 0"/>
              </a:avLst>
            </a:prstGeom>
            <a:solidFill>
              <a:srgbClr val="332B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t-EE" dirty="0"/>
            </a:p>
          </p:txBody>
        </p:sp>
        <p:sp>
          <p:nvSpPr>
            <p:cNvPr id="12" name="Ristkülik 11">
              <a:extLst>
                <a:ext uri="{FF2B5EF4-FFF2-40B4-BE49-F238E27FC236}">
                  <a16:creationId xmlns:a16="http://schemas.microsoft.com/office/drawing/2014/main" id="{63695462-1E9C-3A67-1024-7B71227ABC97}"/>
                </a:ext>
              </a:extLst>
            </p:cNvPr>
            <p:cNvSpPr/>
            <p:nvPr userDrawn="1"/>
          </p:nvSpPr>
          <p:spPr>
            <a:xfrm>
              <a:off x="0" y="2700068"/>
              <a:ext cx="1190445" cy="2070340"/>
            </a:xfrm>
            <a:prstGeom prst="rect">
              <a:avLst/>
            </a:prstGeom>
            <a:solidFill>
              <a:srgbClr val="332B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t-EE" dirty="0"/>
            </a:p>
          </p:txBody>
        </p:sp>
      </p:grpSp>
      <p:sp>
        <p:nvSpPr>
          <p:cNvPr id="7" name="Freeform 6"/>
          <p:cNvSpPr/>
          <p:nvPr userDrawn="1"/>
        </p:nvSpPr>
        <p:spPr>
          <a:xfrm>
            <a:off x="0" y="3307217"/>
            <a:ext cx="12192000" cy="3545313"/>
          </a:xfrm>
          <a:custGeom>
            <a:avLst/>
            <a:gdLst>
              <a:gd name="connsiteX0" fmla="*/ 986101 w 12192000"/>
              <a:gd name="connsiteY0" fmla="*/ 0 h 3545313"/>
              <a:gd name="connsiteX1" fmla="*/ 12192000 w 12192000"/>
              <a:gd name="connsiteY1" fmla="*/ 0 h 3545313"/>
              <a:gd name="connsiteX2" fmla="*/ 12192000 w 12192000"/>
              <a:gd name="connsiteY2" fmla="*/ 510802 h 3545313"/>
              <a:gd name="connsiteX3" fmla="*/ 12192000 w 12192000"/>
              <a:gd name="connsiteY3" fmla="*/ 1543258 h 3545313"/>
              <a:gd name="connsiteX4" fmla="*/ 12192000 w 12192000"/>
              <a:gd name="connsiteY4" fmla="*/ 3545313 h 3545313"/>
              <a:gd name="connsiteX5" fmla="*/ 986101 w 12192000"/>
              <a:gd name="connsiteY5" fmla="*/ 3545313 h 3545313"/>
              <a:gd name="connsiteX6" fmla="*/ 475299 w 12192000"/>
              <a:gd name="connsiteY6" fmla="*/ 3545313 h 3545313"/>
              <a:gd name="connsiteX7" fmla="*/ 0 w 12192000"/>
              <a:gd name="connsiteY7" fmla="*/ 3545313 h 3545313"/>
              <a:gd name="connsiteX8" fmla="*/ 0 w 12192000"/>
              <a:gd name="connsiteY8" fmla="*/ 1543258 h 3545313"/>
              <a:gd name="connsiteX9" fmla="*/ 475299 w 12192000"/>
              <a:gd name="connsiteY9" fmla="*/ 1543258 h 3545313"/>
              <a:gd name="connsiteX10" fmla="*/ 475299 w 12192000"/>
              <a:gd name="connsiteY10" fmla="*/ 510802 h 3545313"/>
              <a:gd name="connsiteX11" fmla="*/ 986101 w 12192000"/>
              <a:gd name="connsiteY11" fmla="*/ 510802 h 354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3545313">
                <a:moveTo>
                  <a:pt x="986101" y="0"/>
                </a:moveTo>
                <a:lnTo>
                  <a:pt x="12192000" y="0"/>
                </a:lnTo>
                <a:lnTo>
                  <a:pt x="12192000" y="510802"/>
                </a:lnTo>
                <a:lnTo>
                  <a:pt x="12192000" y="1543258"/>
                </a:lnTo>
                <a:lnTo>
                  <a:pt x="12192000" y="3545313"/>
                </a:lnTo>
                <a:lnTo>
                  <a:pt x="986101" y="3545313"/>
                </a:lnTo>
                <a:lnTo>
                  <a:pt x="475299" y="3545313"/>
                </a:lnTo>
                <a:lnTo>
                  <a:pt x="0" y="3545313"/>
                </a:lnTo>
                <a:lnTo>
                  <a:pt x="0" y="1543258"/>
                </a:lnTo>
                <a:lnTo>
                  <a:pt x="475299" y="1543258"/>
                </a:lnTo>
                <a:lnTo>
                  <a:pt x="475299" y="510802"/>
                </a:lnTo>
                <a:lnTo>
                  <a:pt x="986101" y="5108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982403" y="4797922"/>
            <a:ext cx="10159444" cy="97105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cap="all" baseline="0">
                <a:solidFill>
                  <a:schemeClr val="accent3"/>
                </a:solidFill>
                <a:latin typeface="Verdana" charset="0"/>
              </a:defRPr>
            </a:lvl1pPr>
            <a:lvl2pPr marL="0" indent="0">
              <a:spcBef>
                <a:spcPts val="1000"/>
              </a:spcBef>
              <a:buFontTx/>
              <a:buNone/>
              <a:defRPr sz="1600" b="0">
                <a:solidFill>
                  <a:schemeClr val="accent2"/>
                </a:solidFill>
              </a:defRPr>
            </a:lvl2pPr>
          </a:lstStyle>
          <a:p>
            <a:r>
              <a:rPr lang="et-EE" altLang="en-US" sz="2900" dirty="0" err="1">
                <a:solidFill>
                  <a:schemeClr val="tx2"/>
                </a:solidFill>
              </a:rPr>
              <a:t>VaheSLAIDI</a:t>
            </a:r>
            <a:r>
              <a:rPr lang="et-EE" altLang="en-US" sz="2900" dirty="0">
                <a:solidFill>
                  <a:schemeClr val="tx2"/>
                </a:solidFill>
              </a:rPr>
              <a:t> pealkiri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altLang="en-US" sz="2900" dirty="0">
                <a:solidFill>
                  <a:schemeClr val="accent1"/>
                </a:solidFill>
              </a:rPr>
              <a:t>Vajadusel ka KAHEL või kolmel REAL</a:t>
            </a:r>
            <a:endParaRPr lang="en-US" altLang="en-US" sz="2900" dirty="0">
              <a:solidFill>
                <a:schemeClr val="accent1"/>
              </a:solidFill>
            </a:endParaRPr>
          </a:p>
        </p:txBody>
      </p:sp>
      <p:pic>
        <p:nvPicPr>
          <p:cNvPr id="16" name="Pilt 15" descr="Pilt, millel on kujutatud kuvatõmmis, vooluahel, elektroonika&#10;&#10;Kirjeldus on genereeritud automaatselt">
            <a:extLst>
              <a:ext uri="{FF2B5EF4-FFF2-40B4-BE49-F238E27FC236}">
                <a16:creationId xmlns:a16="http://schemas.microsoft.com/office/drawing/2014/main" id="{92B2FBAE-72E9-E60F-BA45-61618C452B7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02255" y="122452"/>
            <a:ext cx="10705381" cy="2908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839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heslai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stkülik 1">
            <a:extLst>
              <a:ext uri="{FF2B5EF4-FFF2-40B4-BE49-F238E27FC236}">
                <a16:creationId xmlns:a16="http://schemas.microsoft.com/office/drawing/2014/main" id="{CDFAFBA4-98FF-D4AB-322A-7F1B333F8C3E}"/>
              </a:ext>
            </a:extLst>
          </p:cNvPr>
          <p:cNvSpPr/>
          <p:nvPr userDrawn="1"/>
        </p:nvSpPr>
        <p:spPr>
          <a:xfrm>
            <a:off x="-1" y="0"/>
            <a:ext cx="633178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t-EE" dirty="0"/>
          </a:p>
        </p:txBody>
      </p:sp>
      <p:grpSp>
        <p:nvGrpSpPr>
          <p:cNvPr id="3" name="Rühm 2">
            <a:extLst>
              <a:ext uri="{FF2B5EF4-FFF2-40B4-BE49-F238E27FC236}">
                <a16:creationId xmlns:a16="http://schemas.microsoft.com/office/drawing/2014/main" id="{268A47C7-FD3C-2500-A527-FA2358FB5E36}"/>
              </a:ext>
            </a:extLst>
          </p:cNvPr>
          <p:cNvGrpSpPr/>
          <p:nvPr userDrawn="1"/>
        </p:nvGrpSpPr>
        <p:grpSpPr>
          <a:xfrm>
            <a:off x="-10209" y="4425350"/>
            <a:ext cx="8783273" cy="2432647"/>
            <a:chOff x="-10209" y="1820174"/>
            <a:chExt cx="8783273" cy="3531501"/>
          </a:xfrm>
        </p:grpSpPr>
        <p:sp>
          <p:nvSpPr>
            <p:cNvPr id="4" name="Võrdkülgne kolmnurk 3">
              <a:extLst>
                <a:ext uri="{FF2B5EF4-FFF2-40B4-BE49-F238E27FC236}">
                  <a16:creationId xmlns:a16="http://schemas.microsoft.com/office/drawing/2014/main" id="{F5174C97-47F9-2893-8630-0CE56C975575}"/>
                </a:ext>
              </a:extLst>
            </p:cNvPr>
            <p:cNvSpPr/>
            <p:nvPr userDrawn="1"/>
          </p:nvSpPr>
          <p:spPr>
            <a:xfrm>
              <a:off x="-10209" y="1820174"/>
              <a:ext cx="8783273" cy="1492514"/>
            </a:xfrm>
            <a:prstGeom prst="triangle">
              <a:avLst>
                <a:gd name="adj" fmla="val 0"/>
              </a:avLst>
            </a:prstGeom>
            <a:solidFill>
              <a:srgbClr val="332B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t-EE" dirty="0"/>
            </a:p>
          </p:txBody>
        </p:sp>
        <p:sp>
          <p:nvSpPr>
            <p:cNvPr id="7" name="Ristkülik 6">
              <a:extLst>
                <a:ext uri="{FF2B5EF4-FFF2-40B4-BE49-F238E27FC236}">
                  <a16:creationId xmlns:a16="http://schemas.microsoft.com/office/drawing/2014/main" id="{99313DFC-D471-68EE-3CF3-1A0738A20305}"/>
                </a:ext>
              </a:extLst>
            </p:cNvPr>
            <p:cNvSpPr/>
            <p:nvPr userDrawn="1"/>
          </p:nvSpPr>
          <p:spPr>
            <a:xfrm>
              <a:off x="0" y="3122350"/>
              <a:ext cx="6159260" cy="2229325"/>
            </a:xfrm>
            <a:prstGeom prst="rect">
              <a:avLst/>
            </a:prstGeom>
            <a:solidFill>
              <a:srgbClr val="332B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t-EE" dirty="0"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F7596EE4-A1C1-4FEF-8368-9CF7D1AF1EF4}"/>
              </a:ext>
            </a:extLst>
          </p:cNvPr>
          <p:cNvGrpSpPr/>
          <p:nvPr userDrawn="1"/>
        </p:nvGrpSpPr>
        <p:grpSpPr>
          <a:xfrm>
            <a:off x="5128412" y="-30480"/>
            <a:ext cx="7063588" cy="6888480"/>
            <a:chOff x="4923693" y="-30480"/>
            <a:chExt cx="7063588" cy="6888480"/>
          </a:xfrm>
          <a:solidFill>
            <a:srgbClr val="E4067E"/>
          </a:solidFill>
        </p:grpSpPr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5543C13F-7821-4DAE-9A90-AC943FA5CF8D}"/>
                </a:ext>
              </a:extLst>
            </p:cNvPr>
            <p:cNvSpPr/>
            <p:nvPr/>
          </p:nvSpPr>
          <p:spPr>
            <a:xfrm>
              <a:off x="4923693" y="-30480"/>
              <a:ext cx="7063588" cy="31253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Rectangle 10">
              <a:extLst>
                <a:ext uri="{FF2B5EF4-FFF2-40B4-BE49-F238E27FC236}">
                  <a16:creationId xmlns:a16="http://schemas.microsoft.com/office/drawing/2014/main" id="{DCC11422-3994-43CA-8671-5ACFC608CFDB}"/>
                </a:ext>
              </a:extLst>
            </p:cNvPr>
            <p:cNvSpPr/>
            <p:nvPr/>
          </p:nvSpPr>
          <p:spPr>
            <a:xfrm>
              <a:off x="5874058" y="2991173"/>
              <a:ext cx="6113223" cy="38668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5" name="Pilt 4" descr="Pilt, millel on kujutatud tekst, Font, Graafika, kuvatõmmis&#10;&#10;Kirjeldus on genereeritud automaatselt">
            <a:extLst>
              <a:ext uri="{FF2B5EF4-FFF2-40B4-BE49-F238E27FC236}">
                <a16:creationId xmlns:a16="http://schemas.microsoft.com/office/drawing/2014/main" id="{4F643DC1-9A46-A4FA-A23D-84A206016E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9425" y="5768975"/>
            <a:ext cx="3523187" cy="586665"/>
          </a:xfrm>
          <a:prstGeom prst="rect">
            <a:avLst/>
          </a:prstGeom>
        </p:spPr>
      </p:pic>
      <p:pic>
        <p:nvPicPr>
          <p:cNvPr id="6" name="Pilt 5" descr="Pilt, millel on kujutatud tekst, kuvatõmmis, Font&#10;&#10;Kirjeldus on genereeritud automaatselt">
            <a:extLst>
              <a:ext uri="{FF2B5EF4-FFF2-40B4-BE49-F238E27FC236}">
                <a16:creationId xmlns:a16="http://schemas.microsoft.com/office/drawing/2014/main" id="{8563638C-5A5F-5D02-643A-981933B3A99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9426" y="760060"/>
            <a:ext cx="4239224" cy="3191672"/>
          </a:xfrm>
          <a:prstGeom prst="rect">
            <a:avLst/>
          </a:prstGeom>
        </p:spPr>
      </p:pic>
      <p:sp>
        <p:nvSpPr>
          <p:cNvPr id="1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6571554" y="2355896"/>
            <a:ext cx="4570131" cy="232288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cap="all" baseline="0">
                <a:solidFill>
                  <a:schemeClr val="bg1"/>
                </a:solidFill>
                <a:latin typeface="Verdana" charset="0"/>
              </a:defRPr>
            </a:lvl1pPr>
            <a:lvl2pPr marL="0" indent="0">
              <a:spcBef>
                <a:spcPts val="1000"/>
              </a:spcBef>
              <a:buFontTx/>
              <a:buNone/>
              <a:defRPr sz="1600" b="0">
                <a:solidFill>
                  <a:schemeClr val="accent2"/>
                </a:solidFill>
              </a:defRPr>
            </a:lvl2pPr>
          </a:lstStyle>
          <a:p>
            <a:r>
              <a:rPr lang="et-EE" altLang="en-US" sz="2900" dirty="0" err="1">
                <a:solidFill>
                  <a:schemeClr val="tx2"/>
                </a:solidFill>
              </a:rPr>
              <a:t>VaheSLAIDI</a:t>
            </a:r>
            <a:r>
              <a:rPr lang="et-EE" altLang="en-US" sz="2900" dirty="0">
                <a:solidFill>
                  <a:schemeClr val="tx2"/>
                </a:solidFill>
              </a:rPr>
              <a:t> pealkiri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altLang="en-US" sz="2900" dirty="0">
                <a:solidFill>
                  <a:schemeClr val="accent1"/>
                </a:solidFill>
              </a:rPr>
              <a:t>Vajadusel ka KAHEL või kolmel REAL</a:t>
            </a:r>
            <a:endParaRPr lang="en-US" altLang="en-US" sz="29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191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heslai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Rühm 6">
            <a:extLst>
              <a:ext uri="{FF2B5EF4-FFF2-40B4-BE49-F238E27FC236}">
                <a16:creationId xmlns:a16="http://schemas.microsoft.com/office/drawing/2014/main" id="{253D06EB-DC90-473F-5902-9FD7AC3C75AC}"/>
              </a:ext>
            </a:extLst>
          </p:cNvPr>
          <p:cNvGrpSpPr/>
          <p:nvPr userDrawn="1"/>
        </p:nvGrpSpPr>
        <p:grpSpPr>
          <a:xfrm>
            <a:off x="-10209" y="3326497"/>
            <a:ext cx="8783273" cy="3531503"/>
            <a:chOff x="-10209" y="1820174"/>
            <a:chExt cx="8783273" cy="3531503"/>
          </a:xfrm>
        </p:grpSpPr>
        <p:sp>
          <p:nvSpPr>
            <p:cNvPr id="8" name="Võrdkülgne kolmnurk 7">
              <a:extLst>
                <a:ext uri="{FF2B5EF4-FFF2-40B4-BE49-F238E27FC236}">
                  <a16:creationId xmlns:a16="http://schemas.microsoft.com/office/drawing/2014/main" id="{EBC3FF5D-82B7-10C8-7CB9-E2687DEEB68F}"/>
                </a:ext>
              </a:extLst>
            </p:cNvPr>
            <p:cNvSpPr/>
            <p:nvPr userDrawn="1"/>
          </p:nvSpPr>
          <p:spPr>
            <a:xfrm>
              <a:off x="-10209" y="1820174"/>
              <a:ext cx="8783273" cy="1492514"/>
            </a:xfrm>
            <a:prstGeom prst="triangle">
              <a:avLst>
                <a:gd name="adj" fmla="val 0"/>
              </a:avLst>
            </a:prstGeom>
            <a:solidFill>
              <a:srgbClr val="332B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t-EE" dirty="0"/>
            </a:p>
          </p:txBody>
        </p:sp>
        <p:sp>
          <p:nvSpPr>
            <p:cNvPr id="9" name="Ristkülik 8">
              <a:extLst>
                <a:ext uri="{FF2B5EF4-FFF2-40B4-BE49-F238E27FC236}">
                  <a16:creationId xmlns:a16="http://schemas.microsoft.com/office/drawing/2014/main" id="{0FAD6E9A-DB2B-9A9E-E51C-9EAB99FBB058}"/>
                </a:ext>
              </a:extLst>
            </p:cNvPr>
            <p:cNvSpPr/>
            <p:nvPr userDrawn="1"/>
          </p:nvSpPr>
          <p:spPr>
            <a:xfrm>
              <a:off x="0" y="2893148"/>
              <a:ext cx="5788325" cy="2458529"/>
            </a:xfrm>
            <a:prstGeom prst="rect">
              <a:avLst/>
            </a:prstGeom>
            <a:solidFill>
              <a:srgbClr val="332B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t-EE" dirty="0"/>
            </a:p>
          </p:txBody>
        </p:sp>
      </p:grpSp>
      <p:sp>
        <p:nvSpPr>
          <p:cNvPr id="3" name="Rööpkülik 12">
            <a:extLst>
              <a:ext uri="{FF2B5EF4-FFF2-40B4-BE49-F238E27FC236}">
                <a16:creationId xmlns:a16="http://schemas.microsoft.com/office/drawing/2014/main" id="{ECFDF399-8E0E-E498-E56F-25E82C1AD254}"/>
              </a:ext>
            </a:extLst>
          </p:cNvPr>
          <p:cNvSpPr/>
          <p:nvPr userDrawn="1"/>
        </p:nvSpPr>
        <p:spPr>
          <a:xfrm>
            <a:off x="4270082" y="3143726"/>
            <a:ext cx="7921085" cy="3710975"/>
          </a:xfrm>
          <a:custGeom>
            <a:avLst/>
            <a:gdLst>
              <a:gd name="connsiteX0" fmla="*/ 0 w 5126966"/>
              <a:gd name="connsiteY0" fmla="*/ 2486025 h 2486025"/>
              <a:gd name="connsiteX1" fmla="*/ 621506 w 5126966"/>
              <a:gd name="connsiteY1" fmla="*/ 0 h 2486025"/>
              <a:gd name="connsiteX2" fmla="*/ 5126966 w 5126966"/>
              <a:gd name="connsiteY2" fmla="*/ 0 h 2486025"/>
              <a:gd name="connsiteX3" fmla="*/ 4505460 w 5126966"/>
              <a:gd name="connsiteY3" fmla="*/ 2486025 h 2486025"/>
              <a:gd name="connsiteX4" fmla="*/ 0 w 5126966"/>
              <a:gd name="connsiteY4" fmla="*/ 2486025 h 2486025"/>
              <a:gd name="connsiteX0" fmla="*/ 0 w 5143814"/>
              <a:gd name="connsiteY0" fmla="*/ 2486025 h 2486025"/>
              <a:gd name="connsiteX1" fmla="*/ 621506 w 5143814"/>
              <a:gd name="connsiteY1" fmla="*/ 0 h 2486025"/>
              <a:gd name="connsiteX2" fmla="*/ 5126966 w 5143814"/>
              <a:gd name="connsiteY2" fmla="*/ 0 h 2486025"/>
              <a:gd name="connsiteX3" fmla="*/ 5143814 w 5143814"/>
              <a:gd name="connsiteY3" fmla="*/ 2442893 h 2486025"/>
              <a:gd name="connsiteX4" fmla="*/ 0 w 5143814"/>
              <a:gd name="connsiteY4" fmla="*/ 2486025 h 2486025"/>
              <a:gd name="connsiteX0" fmla="*/ 0 w 5135188"/>
              <a:gd name="connsiteY0" fmla="*/ 2486025 h 2486025"/>
              <a:gd name="connsiteX1" fmla="*/ 621506 w 5135188"/>
              <a:gd name="connsiteY1" fmla="*/ 0 h 2486025"/>
              <a:gd name="connsiteX2" fmla="*/ 5126966 w 5135188"/>
              <a:gd name="connsiteY2" fmla="*/ 0 h 2486025"/>
              <a:gd name="connsiteX3" fmla="*/ 5135188 w 5135188"/>
              <a:gd name="connsiteY3" fmla="*/ 2460146 h 2486025"/>
              <a:gd name="connsiteX4" fmla="*/ 0 w 5135188"/>
              <a:gd name="connsiteY4" fmla="*/ 2486025 h 2486025"/>
              <a:gd name="connsiteX0" fmla="*/ 0 w 5127859"/>
              <a:gd name="connsiteY0" fmla="*/ 2486025 h 2486025"/>
              <a:gd name="connsiteX1" fmla="*/ 621506 w 5127859"/>
              <a:gd name="connsiteY1" fmla="*/ 0 h 2486025"/>
              <a:gd name="connsiteX2" fmla="*/ 5126966 w 5127859"/>
              <a:gd name="connsiteY2" fmla="*/ 0 h 2486025"/>
              <a:gd name="connsiteX3" fmla="*/ 5127749 w 5127859"/>
              <a:gd name="connsiteY3" fmla="*/ 2468772 h 2486025"/>
              <a:gd name="connsiteX4" fmla="*/ 0 w 5127859"/>
              <a:gd name="connsiteY4" fmla="*/ 2486025 h 2486025"/>
              <a:gd name="connsiteX0" fmla="*/ 0 w 5403110"/>
              <a:gd name="connsiteY0" fmla="*/ 2425640 h 2468772"/>
              <a:gd name="connsiteX1" fmla="*/ 896757 w 5403110"/>
              <a:gd name="connsiteY1" fmla="*/ 0 h 2468772"/>
              <a:gd name="connsiteX2" fmla="*/ 5402217 w 5403110"/>
              <a:gd name="connsiteY2" fmla="*/ 0 h 2468772"/>
              <a:gd name="connsiteX3" fmla="*/ 5403000 w 5403110"/>
              <a:gd name="connsiteY3" fmla="*/ 2468772 h 2468772"/>
              <a:gd name="connsiteX4" fmla="*/ 0 w 5403110"/>
              <a:gd name="connsiteY4" fmla="*/ 2425640 h 2468772"/>
              <a:gd name="connsiteX0" fmla="*/ 0 w 5403110"/>
              <a:gd name="connsiteY0" fmla="*/ 2425640 h 2468772"/>
              <a:gd name="connsiteX1" fmla="*/ 1127373 w 5403110"/>
              <a:gd name="connsiteY1" fmla="*/ 8627 h 2468772"/>
              <a:gd name="connsiteX2" fmla="*/ 5402217 w 5403110"/>
              <a:gd name="connsiteY2" fmla="*/ 0 h 2468772"/>
              <a:gd name="connsiteX3" fmla="*/ 5403000 w 5403110"/>
              <a:gd name="connsiteY3" fmla="*/ 2468772 h 2468772"/>
              <a:gd name="connsiteX4" fmla="*/ 0 w 5403110"/>
              <a:gd name="connsiteY4" fmla="*/ 2425640 h 2468772"/>
              <a:gd name="connsiteX0" fmla="*/ 0 w 6035444"/>
              <a:gd name="connsiteY0" fmla="*/ 3719602 h 3719602"/>
              <a:gd name="connsiteX1" fmla="*/ 1759707 w 6035444"/>
              <a:gd name="connsiteY1" fmla="*/ 8627 h 3719602"/>
              <a:gd name="connsiteX2" fmla="*/ 6034551 w 6035444"/>
              <a:gd name="connsiteY2" fmla="*/ 0 h 3719602"/>
              <a:gd name="connsiteX3" fmla="*/ 6035334 w 6035444"/>
              <a:gd name="connsiteY3" fmla="*/ 2468772 h 3719602"/>
              <a:gd name="connsiteX4" fmla="*/ 0 w 6035444"/>
              <a:gd name="connsiteY4" fmla="*/ 3719602 h 3719602"/>
              <a:gd name="connsiteX0" fmla="*/ 0 w 6034814"/>
              <a:gd name="connsiteY0" fmla="*/ 3719602 h 3745481"/>
              <a:gd name="connsiteX1" fmla="*/ 1759707 w 6034814"/>
              <a:gd name="connsiteY1" fmla="*/ 8627 h 3745481"/>
              <a:gd name="connsiteX2" fmla="*/ 6034551 w 6034814"/>
              <a:gd name="connsiteY2" fmla="*/ 0 h 3745481"/>
              <a:gd name="connsiteX3" fmla="*/ 6020457 w 6034814"/>
              <a:gd name="connsiteY3" fmla="*/ 3745481 h 3745481"/>
              <a:gd name="connsiteX4" fmla="*/ 0 w 6034814"/>
              <a:gd name="connsiteY4" fmla="*/ 3719602 h 3745481"/>
              <a:gd name="connsiteX0" fmla="*/ 0 w 6034956"/>
              <a:gd name="connsiteY0" fmla="*/ 3719602 h 3762734"/>
              <a:gd name="connsiteX1" fmla="*/ 1759707 w 6034956"/>
              <a:gd name="connsiteY1" fmla="*/ 8627 h 3762734"/>
              <a:gd name="connsiteX2" fmla="*/ 6034551 w 6034956"/>
              <a:gd name="connsiteY2" fmla="*/ 0 h 3762734"/>
              <a:gd name="connsiteX3" fmla="*/ 6027896 w 6034956"/>
              <a:gd name="connsiteY3" fmla="*/ 3762734 h 3762734"/>
              <a:gd name="connsiteX4" fmla="*/ 0 w 6034956"/>
              <a:gd name="connsiteY4" fmla="*/ 3719602 h 3762734"/>
              <a:gd name="connsiteX0" fmla="*/ 0 w 6808237"/>
              <a:gd name="connsiteY0" fmla="*/ 3710975 h 3754107"/>
              <a:gd name="connsiteX1" fmla="*/ 1759707 w 6808237"/>
              <a:gd name="connsiteY1" fmla="*/ 0 h 3754107"/>
              <a:gd name="connsiteX2" fmla="*/ 6808230 w 6808237"/>
              <a:gd name="connsiteY2" fmla="*/ 0 h 3754107"/>
              <a:gd name="connsiteX3" fmla="*/ 6027896 w 6808237"/>
              <a:gd name="connsiteY3" fmla="*/ 3754107 h 3754107"/>
              <a:gd name="connsiteX4" fmla="*/ 0 w 6808237"/>
              <a:gd name="connsiteY4" fmla="*/ 3710975 h 3754107"/>
              <a:gd name="connsiteX0" fmla="*/ 0 w 6823892"/>
              <a:gd name="connsiteY0" fmla="*/ 3710975 h 3710975"/>
              <a:gd name="connsiteX1" fmla="*/ 1759707 w 6823892"/>
              <a:gd name="connsiteY1" fmla="*/ 0 h 3710975"/>
              <a:gd name="connsiteX2" fmla="*/ 6808230 w 6823892"/>
              <a:gd name="connsiteY2" fmla="*/ 0 h 3710975"/>
              <a:gd name="connsiteX3" fmla="*/ 6823892 w 6823892"/>
              <a:gd name="connsiteY3" fmla="*/ 3693722 h 3710975"/>
              <a:gd name="connsiteX4" fmla="*/ 0 w 6823892"/>
              <a:gd name="connsiteY4" fmla="*/ 3710975 h 3710975"/>
              <a:gd name="connsiteX0" fmla="*/ 0 w 6830953"/>
              <a:gd name="connsiteY0" fmla="*/ 3710975 h 3710975"/>
              <a:gd name="connsiteX1" fmla="*/ 1759707 w 6830953"/>
              <a:gd name="connsiteY1" fmla="*/ 0 h 3710975"/>
              <a:gd name="connsiteX2" fmla="*/ 6830548 w 6830953"/>
              <a:gd name="connsiteY2" fmla="*/ 0 h 3710975"/>
              <a:gd name="connsiteX3" fmla="*/ 6823892 w 6830953"/>
              <a:gd name="connsiteY3" fmla="*/ 3693722 h 3710975"/>
              <a:gd name="connsiteX4" fmla="*/ 0 w 6830953"/>
              <a:gd name="connsiteY4" fmla="*/ 3710975 h 371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30953" h="3710975">
                <a:moveTo>
                  <a:pt x="0" y="3710975"/>
                </a:moveTo>
                <a:lnTo>
                  <a:pt x="1759707" y="0"/>
                </a:lnTo>
                <a:lnTo>
                  <a:pt x="6830548" y="0"/>
                </a:lnTo>
                <a:cubicBezTo>
                  <a:pt x="6833289" y="820049"/>
                  <a:pt x="6821151" y="2873673"/>
                  <a:pt x="6823892" y="3693722"/>
                </a:cubicBezTo>
                <a:lnTo>
                  <a:pt x="0" y="3710975"/>
                </a:lnTo>
                <a:close/>
              </a:path>
            </a:pathLst>
          </a:custGeom>
          <a:solidFill>
            <a:srgbClr val="E40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t-EE" dirty="0"/>
          </a:p>
        </p:txBody>
      </p:sp>
      <p:pic>
        <p:nvPicPr>
          <p:cNvPr id="10" name="Pilt 9" descr="Pilt, millel on kujutatud kuvatõmmis, vooluahel, elektroonika&#10;&#10;Kirjeldus on genereeritud automaatselt">
            <a:extLst>
              <a:ext uri="{FF2B5EF4-FFF2-40B4-BE49-F238E27FC236}">
                <a16:creationId xmlns:a16="http://schemas.microsoft.com/office/drawing/2014/main" id="{85E9A7C7-D1DB-A6A6-879D-B1F905D964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9424" y="922060"/>
            <a:ext cx="11458811" cy="3113163"/>
          </a:xfrm>
          <a:prstGeom prst="rect">
            <a:avLst/>
          </a:prstGeom>
        </p:spPr>
      </p:pic>
      <p:pic>
        <p:nvPicPr>
          <p:cNvPr id="5" name="Pilt 4" descr="Pilt, millel on kujutatud tekst, Font, Graafika, kuvatõmmis&#10;&#10;Kirjeldus on genereeritud automaatselt">
            <a:extLst>
              <a:ext uri="{FF2B5EF4-FFF2-40B4-BE49-F238E27FC236}">
                <a16:creationId xmlns:a16="http://schemas.microsoft.com/office/drawing/2014/main" id="{B95CF3B3-F14A-1F3D-F0F1-2CD66DBE8CC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9426" y="5761439"/>
            <a:ext cx="3505978" cy="583799"/>
          </a:xfrm>
          <a:prstGeom prst="rect">
            <a:avLst/>
          </a:prstGeom>
        </p:spPr>
      </p:pic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E3F8F3CD-B427-4CDD-9A77-CE9B5003BA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61481" y="4230319"/>
            <a:ext cx="4818968" cy="138547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900" b="1" i="0" cap="all" baseline="0">
                <a:solidFill>
                  <a:schemeClr val="bg1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Vaheslaidi pealkiri</a:t>
            </a:r>
          </a:p>
          <a:p>
            <a:pPr lvl="0"/>
            <a:r>
              <a:rPr lang="et-EE" dirty="0"/>
              <a:t>Vajadusel ka kahel või kolmel real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3663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imane 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stkülik 1">
            <a:extLst>
              <a:ext uri="{FF2B5EF4-FFF2-40B4-BE49-F238E27FC236}">
                <a16:creationId xmlns:a16="http://schemas.microsoft.com/office/drawing/2014/main" id="{306CBF41-5828-7B2C-D0A0-DE454559A49F}"/>
              </a:ext>
            </a:extLst>
          </p:cNvPr>
          <p:cNvSpPr/>
          <p:nvPr userDrawn="1"/>
        </p:nvSpPr>
        <p:spPr>
          <a:xfrm>
            <a:off x="-1" y="0"/>
            <a:ext cx="12192001" cy="49617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t-EE" dirty="0"/>
          </a:p>
        </p:txBody>
      </p:sp>
      <p:sp>
        <p:nvSpPr>
          <p:cNvPr id="6" name="Rööpkülik 12">
            <a:extLst>
              <a:ext uri="{FF2B5EF4-FFF2-40B4-BE49-F238E27FC236}">
                <a16:creationId xmlns:a16="http://schemas.microsoft.com/office/drawing/2014/main" id="{9339C087-15D4-3007-16A9-79E1140CB532}"/>
              </a:ext>
            </a:extLst>
          </p:cNvPr>
          <p:cNvSpPr/>
          <p:nvPr userDrawn="1"/>
        </p:nvSpPr>
        <p:spPr>
          <a:xfrm>
            <a:off x="5926346" y="1628775"/>
            <a:ext cx="6265377" cy="2468772"/>
          </a:xfrm>
          <a:custGeom>
            <a:avLst/>
            <a:gdLst>
              <a:gd name="connsiteX0" fmla="*/ 0 w 5126966"/>
              <a:gd name="connsiteY0" fmla="*/ 2486025 h 2486025"/>
              <a:gd name="connsiteX1" fmla="*/ 621506 w 5126966"/>
              <a:gd name="connsiteY1" fmla="*/ 0 h 2486025"/>
              <a:gd name="connsiteX2" fmla="*/ 5126966 w 5126966"/>
              <a:gd name="connsiteY2" fmla="*/ 0 h 2486025"/>
              <a:gd name="connsiteX3" fmla="*/ 4505460 w 5126966"/>
              <a:gd name="connsiteY3" fmla="*/ 2486025 h 2486025"/>
              <a:gd name="connsiteX4" fmla="*/ 0 w 5126966"/>
              <a:gd name="connsiteY4" fmla="*/ 2486025 h 2486025"/>
              <a:gd name="connsiteX0" fmla="*/ 0 w 5143814"/>
              <a:gd name="connsiteY0" fmla="*/ 2486025 h 2486025"/>
              <a:gd name="connsiteX1" fmla="*/ 621506 w 5143814"/>
              <a:gd name="connsiteY1" fmla="*/ 0 h 2486025"/>
              <a:gd name="connsiteX2" fmla="*/ 5126966 w 5143814"/>
              <a:gd name="connsiteY2" fmla="*/ 0 h 2486025"/>
              <a:gd name="connsiteX3" fmla="*/ 5143814 w 5143814"/>
              <a:gd name="connsiteY3" fmla="*/ 2442893 h 2486025"/>
              <a:gd name="connsiteX4" fmla="*/ 0 w 5143814"/>
              <a:gd name="connsiteY4" fmla="*/ 2486025 h 2486025"/>
              <a:gd name="connsiteX0" fmla="*/ 0 w 5135188"/>
              <a:gd name="connsiteY0" fmla="*/ 2486025 h 2486025"/>
              <a:gd name="connsiteX1" fmla="*/ 621506 w 5135188"/>
              <a:gd name="connsiteY1" fmla="*/ 0 h 2486025"/>
              <a:gd name="connsiteX2" fmla="*/ 5126966 w 5135188"/>
              <a:gd name="connsiteY2" fmla="*/ 0 h 2486025"/>
              <a:gd name="connsiteX3" fmla="*/ 5135188 w 5135188"/>
              <a:gd name="connsiteY3" fmla="*/ 2460146 h 2486025"/>
              <a:gd name="connsiteX4" fmla="*/ 0 w 5135188"/>
              <a:gd name="connsiteY4" fmla="*/ 2486025 h 2486025"/>
              <a:gd name="connsiteX0" fmla="*/ 0 w 5127859"/>
              <a:gd name="connsiteY0" fmla="*/ 2486025 h 2486025"/>
              <a:gd name="connsiteX1" fmla="*/ 621506 w 5127859"/>
              <a:gd name="connsiteY1" fmla="*/ 0 h 2486025"/>
              <a:gd name="connsiteX2" fmla="*/ 5126966 w 5127859"/>
              <a:gd name="connsiteY2" fmla="*/ 0 h 2486025"/>
              <a:gd name="connsiteX3" fmla="*/ 5127749 w 5127859"/>
              <a:gd name="connsiteY3" fmla="*/ 2468772 h 2486025"/>
              <a:gd name="connsiteX4" fmla="*/ 0 w 5127859"/>
              <a:gd name="connsiteY4" fmla="*/ 2486025 h 2486025"/>
              <a:gd name="connsiteX0" fmla="*/ 0 w 5403110"/>
              <a:gd name="connsiteY0" fmla="*/ 2425640 h 2468772"/>
              <a:gd name="connsiteX1" fmla="*/ 896757 w 5403110"/>
              <a:gd name="connsiteY1" fmla="*/ 0 h 2468772"/>
              <a:gd name="connsiteX2" fmla="*/ 5402217 w 5403110"/>
              <a:gd name="connsiteY2" fmla="*/ 0 h 2468772"/>
              <a:gd name="connsiteX3" fmla="*/ 5403000 w 5403110"/>
              <a:gd name="connsiteY3" fmla="*/ 2468772 h 2468772"/>
              <a:gd name="connsiteX4" fmla="*/ 0 w 5403110"/>
              <a:gd name="connsiteY4" fmla="*/ 2425640 h 2468772"/>
              <a:gd name="connsiteX0" fmla="*/ 0 w 5403110"/>
              <a:gd name="connsiteY0" fmla="*/ 2425640 h 2468772"/>
              <a:gd name="connsiteX1" fmla="*/ 1127373 w 5403110"/>
              <a:gd name="connsiteY1" fmla="*/ 8627 h 2468772"/>
              <a:gd name="connsiteX2" fmla="*/ 5402217 w 5403110"/>
              <a:gd name="connsiteY2" fmla="*/ 0 h 2468772"/>
              <a:gd name="connsiteX3" fmla="*/ 5403000 w 5403110"/>
              <a:gd name="connsiteY3" fmla="*/ 2468772 h 2468772"/>
              <a:gd name="connsiteX4" fmla="*/ 0 w 5403110"/>
              <a:gd name="connsiteY4" fmla="*/ 2425640 h 2468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03110" h="2468772">
                <a:moveTo>
                  <a:pt x="0" y="2425640"/>
                </a:moveTo>
                <a:lnTo>
                  <a:pt x="1127373" y="8627"/>
                </a:lnTo>
                <a:lnTo>
                  <a:pt x="5402217" y="0"/>
                </a:lnTo>
                <a:cubicBezTo>
                  <a:pt x="5404958" y="820049"/>
                  <a:pt x="5400259" y="1648723"/>
                  <a:pt x="5403000" y="2468772"/>
                </a:cubicBezTo>
                <a:lnTo>
                  <a:pt x="0" y="2425640"/>
                </a:lnTo>
                <a:close/>
              </a:path>
            </a:pathLst>
          </a:custGeom>
          <a:solidFill>
            <a:srgbClr val="E40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t-EE" dirty="0"/>
          </a:p>
        </p:txBody>
      </p:sp>
      <p:grpSp>
        <p:nvGrpSpPr>
          <p:cNvPr id="7" name="Rühm 6">
            <a:extLst>
              <a:ext uri="{FF2B5EF4-FFF2-40B4-BE49-F238E27FC236}">
                <a16:creationId xmlns:a16="http://schemas.microsoft.com/office/drawing/2014/main" id="{434E3D41-AC6E-59D0-97B5-23B261A37F6C}"/>
              </a:ext>
            </a:extLst>
          </p:cNvPr>
          <p:cNvGrpSpPr/>
          <p:nvPr userDrawn="1"/>
        </p:nvGrpSpPr>
        <p:grpSpPr>
          <a:xfrm>
            <a:off x="-10209" y="1820174"/>
            <a:ext cx="8783273" cy="2950234"/>
            <a:chOff x="-10209" y="1820174"/>
            <a:chExt cx="8783273" cy="2950234"/>
          </a:xfrm>
        </p:grpSpPr>
        <p:sp>
          <p:nvSpPr>
            <p:cNvPr id="12" name="Võrdkülgne kolmnurk 11">
              <a:extLst>
                <a:ext uri="{FF2B5EF4-FFF2-40B4-BE49-F238E27FC236}">
                  <a16:creationId xmlns:a16="http://schemas.microsoft.com/office/drawing/2014/main" id="{DE08D488-7708-DAEB-3931-0D60F4FF549F}"/>
                </a:ext>
              </a:extLst>
            </p:cNvPr>
            <p:cNvSpPr/>
            <p:nvPr userDrawn="1"/>
          </p:nvSpPr>
          <p:spPr>
            <a:xfrm>
              <a:off x="-10209" y="1820174"/>
              <a:ext cx="8783273" cy="1492514"/>
            </a:xfrm>
            <a:prstGeom prst="triangle">
              <a:avLst>
                <a:gd name="adj" fmla="val 0"/>
              </a:avLst>
            </a:prstGeom>
            <a:solidFill>
              <a:srgbClr val="332B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t-EE" dirty="0"/>
            </a:p>
          </p:txBody>
        </p:sp>
        <p:sp>
          <p:nvSpPr>
            <p:cNvPr id="13" name="Ristkülik 12">
              <a:extLst>
                <a:ext uri="{FF2B5EF4-FFF2-40B4-BE49-F238E27FC236}">
                  <a16:creationId xmlns:a16="http://schemas.microsoft.com/office/drawing/2014/main" id="{B5921D93-328A-8E8E-C907-EB43E092E3E4}"/>
                </a:ext>
              </a:extLst>
            </p:cNvPr>
            <p:cNvSpPr/>
            <p:nvPr userDrawn="1"/>
          </p:nvSpPr>
          <p:spPr>
            <a:xfrm>
              <a:off x="0" y="2700068"/>
              <a:ext cx="1190445" cy="2070340"/>
            </a:xfrm>
            <a:prstGeom prst="rect">
              <a:avLst/>
            </a:prstGeom>
            <a:solidFill>
              <a:srgbClr val="332B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t-EE" dirty="0"/>
            </a:p>
          </p:txBody>
        </p:sp>
      </p:grpSp>
      <p:sp>
        <p:nvSpPr>
          <p:cNvPr id="14" name="Freeform 9">
            <a:extLst>
              <a:ext uri="{FF2B5EF4-FFF2-40B4-BE49-F238E27FC236}">
                <a16:creationId xmlns:a16="http://schemas.microsoft.com/office/drawing/2014/main" id="{53ABEF3C-EE0B-ED24-5EB2-5DD25E187DE4}"/>
              </a:ext>
            </a:extLst>
          </p:cNvPr>
          <p:cNvSpPr/>
          <p:nvPr userDrawn="1"/>
        </p:nvSpPr>
        <p:spPr>
          <a:xfrm>
            <a:off x="-1" y="3312687"/>
            <a:ext cx="12192000" cy="3545313"/>
          </a:xfrm>
          <a:custGeom>
            <a:avLst/>
            <a:gdLst>
              <a:gd name="connsiteX0" fmla="*/ 986101 w 12192000"/>
              <a:gd name="connsiteY0" fmla="*/ 0 h 3545313"/>
              <a:gd name="connsiteX1" fmla="*/ 12192000 w 12192000"/>
              <a:gd name="connsiteY1" fmla="*/ 0 h 3545313"/>
              <a:gd name="connsiteX2" fmla="*/ 12192000 w 12192000"/>
              <a:gd name="connsiteY2" fmla="*/ 510802 h 3545313"/>
              <a:gd name="connsiteX3" fmla="*/ 12192000 w 12192000"/>
              <a:gd name="connsiteY3" fmla="*/ 1543258 h 3545313"/>
              <a:gd name="connsiteX4" fmla="*/ 12192000 w 12192000"/>
              <a:gd name="connsiteY4" fmla="*/ 3545313 h 3545313"/>
              <a:gd name="connsiteX5" fmla="*/ 986101 w 12192000"/>
              <a:gd name="connsiteY5" fmla="*/ 3545313 h 3545313"/>
              <a:gd name="connsiteX6" fmla="*/ 475299 w 12192000"/>
              <a:gd name="connsiteY6" fmla="*/ 3545313 h 3545313"/>
              <a:gd name="connsiteX7" fmla="*/ 0 w 12192000"/>
              <a:gd name="connsiteY7" fmla="*/ 3545313 h 3545313"/>
              <a:gd name="connsiteX8" fmla="*/ 0 w 12192000"/>
              <a:gd name="connsiteY8" fmla="*/ 1543258 h 3545313"/>
              <a:gd name="connsiteX9" fmla="*/ 475299 w 12192000"/>
              <a:gd name="connsiteY9" fmla="*/ 1543258 h 3545313"/>
              <a:gd name="connsiteX10" fmla="*/ 475299 w 12192000"/>
              <a:gd name="connsiteY10" fmla="*/ 510802 h 3545313"/>
              <a:gd name="connsiteX11" fmla="*/ 986101 w 12192000"/>
              <a:gd name="connsiteY11" fmla="*/ 510802 h 354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3545313">
                <a:moveTo>
                  <a:pt x="986101" y="0"/>
                </a:moveTo>
                <a:lnTo>
                  <a:pt x="12192000" y="0"/>
                </a:lnTo>
                <a:lnTo>
                  <a:pt x="12192000" y="510802"/>
                </a:lnTo>
                <a:lnTo>
                  <a:pt x="12192000" y="1543258"/>
                </a:lnTo>
                <a:lnTo>
                  <a:pt x="12192000" y="3545313"/>
                </a:lnTo>
                <a:lnTo>
                  <a:pt x="986101" y="3545313"/>
                </a:lnTo>
                <a:lnTo>
                  <a:pt x="475299" y="3545313"/>
                </a:lnTo>
                <a:lnTo>
                  <a:pt x="0" y="3545313"/>
                </a:lnTo>
                <a:lnTo>
                  <a:pt x="0" y="1543258"/>
                </a:lnTo>
                <a:lnTo>
                  <a:pt x="475299" y="1543258"/>
                </a:lnTo>
                <a:lnTo>
                  <a:pt x="475299" y="510802"/>
                </a:lnTo>
                <a:lnTo>
                  <a:pt x="986101" y="5108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6" name="Pilt 15" descr="Pilt, millel on kujutatud Font, Graafika, logo, sümbol&#10;&#10;Kirjeldus on genereeritud automaatselt">
            <a:extLst>
              <a:ext uri="{FF2B5EF4-FFF2-40B4-BE49-F238E27FC236}">
                <a16:creationId xmlns:a16="http://schemas.microsoft.com/office/drawing/2014/main" id="{37C1A012-363E-7560-4D05-A9EF8DE3C4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2559" t="23263" r="11448" b="22140"/>
          <a:stretch/>
        </p:blipFill>
        <p:spPr>
          <a:xfrm>
            <a:off x="8773064" y="1897812"/>
            <a:ext cx="2691442" cy="152687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3428A69-871D-76AA-C51F-9D6A314DE094}"/>
              </a:ext>
            </a:extLst>
          </p:cNvPr>
          <p:cNvSpPr txBox="1"/>
          <p:nvPr userDrawn="1"/>
        </p:nvSpPr>
        <p:spPr>
          <a:xfrm>
            <a:off x="878317" y="2898481"/>
            <a:ext cx="63592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000" b="1" kern="0" cap="all" baseline="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Energiatehnoloogia instituut</a:t>
            </a:r>
            <a:endParaRPr lang="et-EE" sz="2000" b="1" cap="all" baseline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Freeform 14"/>
          <p:cNvSpPr/>
          <p:nvPr userDrawn="1"/>
        </p:nvSpPr>
        <p:spPr>
          <a:xfrm>
            <a:off x="8625" y="3321313"/>
            <a:ext cx="12192000" cy="3545313"/>
          </a:xfrm>
          <a:custGeom>
            <a:avLst/>
            <a:gdLst>
              <a:gd name="connsiteX0" fmla="*/ 986101 w 12192000"/>
              <a:gd name="connsiteY0" fmla="*/ 0 h 3545313"/>
              <a:gd name="connsiteX1" fmla="*/ 12192000 w 12192000"/>
              <a:gd name="connsiteY1" fmla="*/ 0 h 3545313"/>
              <a:gd name="connsiteX2" fmla="*/ 12192000 w 12192000"/>
              <a:gd name="connsiteY2" fmla="*/ 510802 h 3545313"/>
              <a:gd name="connsiteX3" fmla="*/ 12192000 w 12192000"/>
              <a:gd name="connsiteY3" fmla="*/ 1543258 h 3545313"/>
              <a:gd name="connsiteX4" fmla="*/ 12192000 w 12192000"/>
              <a:gd name="connsiteY4" fmla="*/ 3545313 h 3545313"/>
              <a:gd name="connsiteX5" fmla="*/ 986101 w 12192000"/>
              <a:gd name="connsiteY5" fmla="*/ 3545313 h 3545313"/>
              <a:gd name="connsiteX6" fmla="*/ 475299 w 12192000"/>
              <a:gd name="connsiteY6" fmla="*/ 3545313 h 3545313"/>
              <a:gd name="connsiteX7" fmla="*/ 0 w 12192000"/>
              <a:gd name="connsiteY7" fmla="*/ 3545313 h 3545313"/>
              <a:gd name="connsiteX8" fmla="*/ 0 w 12192000"/>
              <a:gd name="connsiteY8" fmla="*/ 1543258 h 3545313"/>
              <a:gd name="connsiteX9" fmla="*/ 475299 w 12192000"/>
              <a:gd name="connsiteY9" fmla="*/ 1543258 h 3545313"/>
              <a:gd name="connsiteX10" fmla="*/ 475299 w 12192000"/>
              <a:gd name="connsiteY10" fmla="*/ 510802 h 3545313"/>
              <a:gd name="connsiteX11" fmla="*/ 986101 w 12192000"/>
              <a:gd name="connsiteY11" fmla="*/ 510802 h 354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3545313">
                <a:moveTo>
                  <a:pt x="986101" y="0"/>
                </a:moveTo>
                <a:lnTo>
                  <a:pt x="12192000" y="0"/>
                </a:lnTo>
                <a:lnTo>
                  <a:pt x="12192000" y="510802"/>
                </a:lnTo>
                <a:lnTo>
                  <a:pt x="12192000" y="1543258"/>
                </a:lnTo>
                <a:lnTo>
                  <a:pt x="12192000" y="3545313"/>
                </a:lnTo>
                <a:lnTo>
                  <a:pt x="986101" y="3545313"/>
                </a:lnTo>
                <a:lnTo>
                  <a:pt x="475299" y="3545313"/>
                </a:lnTo>
                <a:lnTo>
                  <a:pt x="0" y="3545313"/>
                </a:lnTo>
                <a:lnTo>
                  <a:pt x="0" y="1543258"/>
                </a:lnTo>
                <a:lnTo>
                  <a:pt x="475299" y="1543258"/>
                </a:lnTo>
                <a:lnTo>
                  <a:pt x="475299" y="510802"/>
                </a:lnTo>
                <a:lnTo>
                  <a:pt x="986101" y="5108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0" y="-99218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982403" y="4746646"/>
            <a:ext cx="10159444" cy="163897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cap="all" baseline="0">
                <a:solidFill>
                  <a:schemeClr val="tx2"/>
                </a:solidFill>
                <a:latin typeface="Verdana" charset="0"/>
              </a:defRPr>
            </a:lvl1pPr>
            <a:lvl2pPr marL="0" indent="0">
              <a:spcBef>
                <a:spcPts val="1000"/>
              </a:spcBef>
              <a:buFontTx/>
              <a:buNone/>
              <a:defRPr sz="1600" b="0">
                <a:solidFill>
                  <a:schemeClr val="accent2"/>
                </a:solidFill>
              </a:defRPr>
            </a:lvl2pPr>
          </a:lstStyle>
          <a:p>
            <a:r>
              <a:rPr lang="en-US" altLang="en-US" dirty="0"/>
              <a:t>TALLINN</a:t>
            </a:r>
            <a:r>
              <a:rPr lang="et-EE" altLang="en-US" dirty="0"/>
              <a:t>A</a:t>
            </a:r>
            <a:r>
              <a:rPr lang="en-US" altLang="en-US" dirty="0"/>
              <a:t> </a:t>
            </a:r>
            <a:r>
              <a:rPr lang="et-EE" altLang="en-US" dirty="0"/>
              <a:t>TEHNIKAÜLIKOOL</a:t>
            </a:r>
            <a:endParaRPr lang="en-US" altLang="en-US" dirty="0"/>
          </a:p>
          <a:p>
            <a:r>
              <a:rPr lang="en-US" altLang="en-US" sz="1700" b="0" cap="none" dirty="0" err="1">
                <a:solidFill>
                  <a:schemeClr val="accent2"/>
                </a:solidFill>
              </a:rPr>
              <a:t>Ehitajate</a:t>
            </a:r>
            <a:r>
              <a:rPr lang="en-US" altLang="en-US" sz="1700" b="0" cap="none" dirty="0">
                <a:solidFill>
                  <a:schemeClr val="accent2"/>
                </a:solidFill>
              </a:rPr>
              <a:t> </a:t>
            </a:r>
            <a:r>
              <a:rPr lang="et-EE" altLang="en-US" sz="1700" b="0" cap="none" dirty="0">
                <a:solidFill>
                  <a:schemeClr val="accent2"/>
                </a:solidFill>
              </a:rPr>
              <a:t>tee</a:t>
            </a:r>
            <a:r>
              <a:rPr lang="en-US" altLang="en-US" sz="1700" b="0" cap="none" dirty="0">
                <a:solidFill>
                  <a:schemeClr val="accent2"/>
                </a:solidFill>
              </a:rPr>
              <a:t> 5, 19086 Tallinn</a:t>
            </a:r>
            <a:r>
              <a:rPr lang="et-EE" altLang="en-US" sz="1700" b="0" cap="none" dirty="0">
                <a:solidFill>
                  <a:schemeClr val="accent2"/>
                </a:solidFill>
              </a:rPr>
              <a:t>, </a:t>
            </a:r>
          </a:p>
          <a:p>
            <a:r>
              <a:rPr lang="et-EE" altLang="en-US" sz="1700" b="0" cap="none" dirty="0">
                <a:solidFill>
                  <a:schemeClr val="accent2"/>
                </a:solidFill>
              </a:rPr>
              <a:t>Tel </a:t>
            </a:r>
            <a:r>
              <a:rPr lang="en-US" altLang="en-US" sz="1700" b="0" cap="none" dirty="0">
                <a:solidFill>
                  <a:schemeClr val="accent2"/>
                </a:solidFill>
              </a:rPr>
              <a:t>620 2002 (</a:t>
            </a:r>
            <a:r>
              <a:rPr lang="et-EE" altLang="en-US" sz="1700" b="0" cap="none" dirty="0">
                <a:solidFill>
                  <a:schemeClr val="accent2"/>
                </a:solidFill>
              </a:rPr>
              <a:t>E-R</a:t>
            </a:r>
            <a:r>
              <a:rPr lang="en-US" altLang="en-US" sz="1700" b="0" cap="none" dirty="0">
                <a:solidFill>
                  <a:schemeClr val="accent2"/>
                </a:solidFill>
              </a:rPr>
              <a:t> 8.30–</a:t>
            </a:r>
            <a:r>
              <a:rPr lang="et-EE" altLang="en-US" sz="1700" b="0" cap="none" dirty="0">
                <a:solidFill>
                  <a:schemeClr val="accent2"/>
                </a:solidFill>
              </a:rPr>
              <a:t>17</a:t>
            </a:r>
            <a:r>
              <a:rPr lang="en-US" altLang="en-US" sz="1700" b="0" cap="none" dirty="0">
                <a:solidFill>
                  <a:schemeClr val="accent2"/>
                </a:solidFill>
              </a:rPr>
              <a:t>.00</a:t>
            </a:r>
            <a:r>
              <a:rPr lang="et-EE" altLang="en-US" sz="1700" b="0" cap="none" dirty="0">
                <a:solidFill>
                  <a:schemeClr val="accent2"/>
                </a:solidFill>
              </a:rPr>
              <a:t>)</a:t>
            </a:r>
            <a:endParaRPr lang="en-US" altLang="en-US" sz="1700" cap="none" dirty="0">
              <a:solidFill>
                <a:schemeClr val="accent2"/>
              </a:solidFill>
            </a:endParaRPr>
          </a:p>
          <a:p>
            <a:r>
              <a:rPr lang="en-US" altLang="en-US" sz="1700" cap="none" dirty="0">
                <a:solidFill>
                  <a:schemeClr val="accent2"/>
                </a:solidFill>
                <a:latin typeface="Verdana" panose="020B0604030504040204" pitchFamily="34" charset="0"/>
              </a:rPr>
              <a:t>t</a:t>
            </a:r>
            <a:r>
              <a:rPr lang="et-EE" altLang="en-US" sz="1700" cap="none" dirty="0" err="1">
                <a:solidFill>
                  <a:schemeClr val="accent2"/>
                </a:solidFill>
                <a:latin typeface="Verdana" panose="020B0604030504040204" pitchFamily="34" charset="0"/>
              </a:rPr>
              <a:t>altech</a:t>
            </a:r>
            <a:r>
              <a:rPr lang="en-US" altLang="en-US" sz="1700" cap="none" dirty="0">
                <a:solidFill>
                  <a:schemeClr val="accent2"/>
                </a:solidFill>
                <a:latin typeface="Verdana" panose="020B0604030504040204" pitchFamily="34" charset="0"/>
              </a:rPr>
              <a:t>.</a:t>
            </a:r>
            <a:r>
              <a:rPr lang="en-US" altLang="en-US" sz="1700" cap="none" dirty="0" err="1">
                <a:solidFill>
                  <a:schemeClr val="accent2"/>
                </a:solidFill>
                <a:latin typeface="Verdana" panose="020B0604030504040204" pitchFamily="34" charset="0"/>
              </a:rPr>
              <a:t>ee</a:t>
            </a:r>
            <a:endParaRPr lang="en-US" altLang="en-US" sz="1700" cap="none" dirty="0">
              <a:solidFill>
                <a:schemeClr val="accent2"/>
              </a:solidFill>
            </a:endParaRPr>
          </a:p>
        </p:txBody>
      </p:sp>
      <p:pic>
        <p:nvPicPr>
          <p:cNvPr id="11" name="Pilt 10">
            <a:extLst>
              <a:ext uri="{FF2B5EF4-FFF2-40B4-BE49-F238E27FC236}">
                <a16:creationId xmlns:a16="http://schemas.microsoft.com/office/drawing/2014/main" id="{DD7537F7-2CFF-4E0D-9BE3-AB79CC0BE8A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93884" y="5965105"/>
            <a:ext cx="2446760" cy="394639"/>
          </a:xfrm>
          <a:prstGeom prst="rect">
            <a:avLst/>
          </a:prstGeom>
        </p:spPr>
      </p:pic>
      <p:pic>
        <p:nvPicPr>
          <p:cNvPr id="19" name="Pilt 18" descr="Pilt, millel on kujutatud kuvatõmmis, vooluahel, elektroonika&#10;&#10;Kirjeldus on genereeritud automaatselt">
            <a:extLst>
              <a:ext uri="{FF2B5EF4-FFF2-40B4-BE49-F238E27FC236}">
                <a16:creationId xmlns:a16="http://schemas.microsoft.com/office/drawing/2014/main" id="{3694F4EF-91BE-A7E4-62B2-81101E6B94D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2255" y="122452"/>
            <a:ext cx="10705381" cy="2908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138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id kahanevas järjekorr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4" y="549275"/>
            <a:ext cx="10494517" cy="81088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D3B3BC33-8ABA-48F1-BFB4-DE482C7C785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71700" y="1576024"/>
            <a:ext cx="8802241" cy="3940539"/>
          </a:xfrm>
          <a:prstGeom prst="rect">
            <a:avLst/>
          </a:prstGeom>
        </p:spPr>
        <p:txBody>
          <a:bodyPr lIns="0" tIns="0" rIns="0" bIns="0"/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  <a:lvl2pPr marL="536575" indent="-263525">
              <a:lnSpc>
                <a:spcPct val="10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600">
                <a:solidFill>
                  <a:srgbClr val="332B60"/>
                </a:solidFill>
              </a:defRPr>
            </a:lvl2pPr>
            <a:lvl3pPr marL="809625" indent="-273050">
              <a:lnSpc>
                <a:spcPct val="10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400">
                <a:solidFill>
                  <a:srgbClr val="332B60"/>
                </a:solidFill>
              </a:defRPr>
            </a:lvl3pPr>
            <a:lvl4pPr marL="1600200" marR="0" indent="-790575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200">
                <a:solidFill>
                  <a:srgbClr val="332B60"/>
                </a:solidFill>
              </a:defRPr>
            </a:lvl4pPr>
            <a:lvl5pPr marL="2057400" marR="0" indent="-536575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000">
                <a:solidFill>
                  <a:srgbClr val="332B60"/>
                </a:solidFill>
              </a:defRPr>
            </a:lvl5pPr>
            <a:lvl6pPr marL="25146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6pPr>
            <a:lvl7pPr marL="29718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7pPr>
          </a:lstStyle>
          <a:p>
            <a:pPr lvl="0"/>
            <a:r>
              <a:rPr lang="et-EE" dirty="0"/>
              <a:t>Redigeeri teksti</a:t>
            </a:r>
          </a:p>
          <a:p>
            <a:pPr lvl="1"/>
            <a:r>
              <a:rPr lang="et-EE" dirty="0"/>
              <a:t>Redigeeri teksti</a:t>
            </a:r>
          </a:p>
          <a:p>
            <a:pPr lvl="2"/>
            <a:r>
              <a:rPr lang="et-EE" dirty="0"/>
              <a:t>Redigeeri teksti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B698FA-1067-F943-EE24-0D23A3F96E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CF8377-37CE-4ABF-AC10-C0299B9F5002}" type="datetime1">
              <a:rPr lang="et-EE" smtClean="0"/>
              <a:t>04.05.26</a:t>
            </a:fld>
            <a:endParaRPr lang="et-EE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D51F730E-005F-71A7-DD38-B3B2B10B38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1387A-0BB2-46EE-A14A-56A01A39D322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6117676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026" userDrawn="1">
          <p15:clr>
            <a:srgbClr val="FBAE40"/>
          </p15:clr>
        </p15:guide>
        <p15:guide id="3" pos="136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B5F7B326-813F-48FE-A89E-578AEFA0CE3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4" y="549275"/>
            <a:ext cx="10494517" cy="81088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48AB3674-C39F-4DA6-97F2-B4A2C52D87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71700" y="1577500"/>
            <a:ext cx="8802241" cy="39390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58775" marR="0" indent="-358775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  <a:lvl2pPr marL="358775" indent="-358775">
              <a:lnSpc>
                <a:spcPct val="100000"/>
              </a:lnSpc>
              <a:buClr>
                <a:srgbClr val="E4067E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2pPr>
            <a:lvl3pPr marL="358775" indent="-358775">
              <a:lnSpc>
                <a:spcPct val="100000"/>
              </a:lnSpc>
              <a:buClr>
                <a:srgbClr val="E4067E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3pPr>
            <a:lvl4pPr marL="2057400" marR="0" indent="-20574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>
                <a:tab pos="444500" algn="l"/>
              </a:tabLst>
              <a:defRPr sz="1800">
                <a:solidFill>
                  <a:srgbClr val="332B60"/>
                </a:solidFill>
              </a:defRPr>
            </a:lvl4pPr>
            <a:lvl5pPr marL="2057400" marR="0" indent="-20574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>
                <a:tab pos="444500" algn="l"/>
              </a:tabLst>
              <a:defRPr sz="1800">
                <a:solidFill>
                  <a:srgbClr val="332B60"/>
                </a:solidFill>
              </a:defRPr>
            </a:lvl5pPr>
            <a:lvl6pPr marL="25146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6pPr>
            <a:lvl7pPr marL="29718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7pPr>
          </a:lstStyle>
          <a:p>
            <a:pPr lvl="0"/>
            <a:r>
              <a:rPr lang="et-EE" dirty="0"/>
              <a:t>Redigeeri teksti</a:t>
            </a:r>
          </a:p>
          <a:p>
            <a:pPr lvl="1"/>
            <a:r>
              <a:rPr lang="et-EE" dirty="0"/>
              <a:t>Redigeeri teksti</a:t>
            </a:r>
          </a:p>
          <a:p>
            <a:pPr lvl="2"/>
            <a:r>
              <a:rPr lang="et-EE" dirty="0"/>
              <a:t>Redigeeri teksti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7DBA9E-EEA1-BDCE-CE95-7142D44B80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EADC8B-E526-45DA-9906-39203B03A6F5}" type="datetime1">
              <a:rPr lang="et-EE" smtClean="0"/>
              <a:t>04.05.26</a:t>
            </a:fld>
            <a:endParaRPr lang="et-EE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58D1A39-5A67-B60D-DE06-74D9A4CF73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1387A-0BB2-46EE-A14A-56A01A39D322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639671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ja gra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549275"/>
            <a:ext cx="10494517" cy="802772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  <a:lvl2pPr>
              <a:defRPr sz="2500"/>
            </a:lvl2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5"/>
          </p:nvPr>
        </p:nvSpPr>
        <p:spPr>
          <a:xfrm>
            <a:off x="2180246" y="3119215"/>
            <a:ext cx="8802242" cy="2397349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/>
              <a:t>Diagrammi lisamiseks klõpsake ikooni</a:t>
            </a:r>
            <a:endParaRPr lang="en-US" noProof="0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2171700" y="2059533"/>
            <a:ext cx="8790444" cy="901807"/>
          </a:xfrm>
          <a:prstGeom prst="rect">
            <a:avLst/>
          </a:prstGeom>
        </p:spPr>
        <p:txBody>
          <a:bodyPr lIns="0" tIns="0" rIns="0" bIns="0"/>
          <a:lstStyle>
            <a:lvl1pPr marL="228600" indent="-228600">
              <a:lnSpc>
                <a:spcPct val="10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800" baseline="0">
                <a:solidFill>
                  <a:srgbClr val="332B60"/>
                </a:solidFill>
                <a:latin typeface="Verdana" charset="0"/>
              </a:defRPr>
            </a:lvl1pPr>
            <a:lvl2pPr marL="538163" indent="-273050">
              <a:lnSpc>
                <a:spcPct val="10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600">
                <a:solidFill>
                  <a:srgbClr val="332B60"/>
                </a:solidFill>
              </a:defRPr>
            </a:lvl2pPr>
            <a:lvl3pPr marL="803275" indent="-265113">
              <a:lnSpc>
                <a:spcPct val="10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400">
                <a:solidFill>
                  <a:srgbClr val="332B60"/>
                </a:solidFill>
              </a:defRPr>
            </a:lvl3pPr>
            <a:lvl4pPr marL="1371600" indent="0">
              <a:buFont typeface="Verdana" panose="020B0604030504040204" pitchFamily="34" charset="0"/>
              <a:buNone/>
              <a:defRPr/>
            </a:lvl4pPr>
          </a:lstStyle>
          <a:p>
            <a:pPr lvl="0"/>
            <a:r>
              <a:rPr lang="et-EE" dirty="0"/>
              <a:t>Redigeeri teksti</a:t>
            </a:r>
          </a:p>
          <a:p>
            <a:pPr lvl="1"/>
            <a:r>
              <a:rPr lang="et-EE" dirty="0"/>
              <a:t>Redigeeri teksti</a:t>
            </a:r>
          </a:p>
          <a:p>
            <a:pPr lvl="2"/>
            <a:r>
              <a:rPr lang="et-EE" dirty="0"/>
              <a:t>Redigeeri teksti</a:t>
            </a:r>
          </a:p>
          <a:p>
            <a:pPr lvl="2"/>
            <a:endParaRPr lang="et-EE" dirty="0"/>
          </a:p>
        </p:txBody>
      </p:sp>
      <p:sp>
        <p:nvSpPr>
          <p:cNvPr id="7" name="Text Placeholder 11"/>
          <p:cNvSpPr>
            <a:spLocks noGrp="1"/>
          </p:cNvSpPr>
          <p:nvPr>
            <p:ph type="body" sz="quarter" idx="18"/>
          </p:nvPr>
        </p:nvSpPr>
        <p:spPr>
          <a:xfrm>
            <a:off x="2171700" y="1586046"/>
            <a:ext cx="8790444" cy="41366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C5A43C-B891-ECAD-FC73-DB0DB67BBE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4B0E1C-0357-4A56-8C09-DA5F430E5D6B}" type="datetime1">
              <a:rPr lang="et-EE" smtClean="0"/>
              <a:t>04.05.26</a:t>
            </a:fld>
            <a:endParaRPr lang="et-EE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8B17E8C7-796D-1B60-9750-B1A910D959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1387A-0BB2-46EE-A14A-56A01A39D322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1024216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026" userDrawn="1">
          <p15:clr>
            <a:srgbClr val="FBAE40"/>
          </p15:clr>
        </p15:guide>
        <p15:guide id="3" orient="horz" pos="3997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4" y="549275"/>
            <a:ext cx="10656887" cy="810887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2180246" y="1586047"/>
            <a:ext cx="8964612" cy="388032"/>
          </a:xfrm>
          <a:prstGeom prst="rect">
            <a:avLst/>
          </a:prstGeom>
        </p:spPr>
        <p:txBody>
          <a:bodyPr lIns="0" tIns="0" rIns="0" bIns="0"/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2180246" y="2110812"/>
            <a:ext cx="8964613" cy="3405752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1pPr>
          </a:lstStyle>
          <a:p>
            <a:pPr lvl="0"/>
            <a:r>
              <a:rPr lang="et-EE" noProof="0"/>
              <a:t>Pildi lisamiseks klõpsake ikooni</a:t>
            </a:r>
            <a:endParaRPr 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C5D7E5-490B-95D1-2D0F-972E93AA01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C2F2F9-BC21-4D1C-A02F-0BC8617D1433}" type="datetime1">
              <a:rPr lang="et-EE" smtClean="0"/>
              <a:t>04.05.26</a:t>
            </a:fld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696E2F-6261-67CB-85AE-7A91BF3987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1387A-0BB2-46EE-A14A-56A01A39D322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355929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97" userDrawn="1">
          <p15:clr>
            <a:srgbClr val="FBAE40"/>
          </p15:clr>
        </p15:guide>
        <p15:guide id="3" orient="horz" pos="102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ja graafi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7" y="549275"/>
            <a:ext cx="6109380" cy="75522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12" name="Chart Placeholder 13"/>
          <p:cNvSpPr>
            <a:spLocks noGrp="1"/>
          </p:cNvSpPr>
          <p:nvPr>
            <p:ph type="chart" sz="quarter" idx="15"/>
          </p:nvPr>
        </p:nvSpPr>
        <p:spPr>
          <a:xfrm>
            <a:off x="6888163" y="557822"/>
            <a:ext cx="4248151" cy="4958741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1pPr>
          </a:lstStyle>
          <a:p>
            <a:pPr lvl="0"/>
            <a:r>
              <a:rPr lang="et-EE" noProof="0"/>
              <a:t>Diagrammi lisamiseks klõpsake ikooni</a:t>
            </a:r>
            <a:endParaRPr lang="en-US" noProof="0" dirty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2171700" y="1577500"/>
            <a:ext cx="4351731" cy="3939063"/>
          </a:xfrm>
          <a:prstGeom prst="rect">
            <a:avLst/>
          </a:prstGeom>
        </p:spPr>
        <p:txBody>
          <a:bodyPr lIns="0" tIns="0" rIns="0" bIns="0"/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  <a:lvl2pPr marL="538163" indent="-273050">
              <a:lnSpc>
                <a:spcPct val="10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600">
                <a:solidFill>
                  <a:srgbClr val="332B60"/>
                </a:solidFill>
              </a:defRPr>
            </a:lvl2pPr>
            <a:lvl3pPr marL="803275" indent="-265113">
              <a:lnSpc>
                <a:spcPct val="10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400">
                <a:solidFill>
                  <a:srgbClr val="332B60"/>
                </a:solidFill>
              </a:defRPr>
            </a:lvl3pPr>
            <a:lvl4pPr marL="1600200" marR="0" indent="-28575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200">
                <a:solidFill>
                  <a:srgbClr val="332B60"/>
                </a:solidFill>
              </a:defRPr>
            </a:lvl4pPr>
            <a:lvl5pPr marL="2057400" marR="0" indent="-28575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000">
                <a:solidFill>
                  <a:srgbClr val="332B60"/>
                </a:solidFill>
              </a:defRPr>
            </a:lvl5pPr>
            <a:lvl6pPr marL="25146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6pPr>
            <a:lvl7pPr marL="29718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7pPr>
          </a:lstStyle>
          <a:p>
            <a:pPr lvl="0"/>
            <a:r>
              <a:rPr lang="et-EE" dirty="0"/>
              <a:t>Redigeeri teksti</a:t>
            </a:r>
          </a:p>
          <a:p>
            <a:pPr lvl="1"/>
            <a:r>
              <a:rPr lang="et-EE" dirty="0"/>
              <a:t>Redigeeri teksti</a:t>
            </a:r>
          </a:p>
          <a:p>
            <a:pPr lvl="2"/>
            <a:r>
              <a:rPr lang="et-EE" dirty="0"/>
              <a:t>Redigeeri teksti</a:t>
            </a:r>
          </a:p>
          <a:p>
            <a:pPr marL="2057400" marR="0" lvl="4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lang="et-EE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D12757-FF0D-A6D7-A367-97D8D551DB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5CD6C9-9752-4261-AF18-16AAB37DC9F0}" type="datetime1">
              <a:rPr lang="et-EE" smtClean="0"/>
              <a:t>04.05.26</a:t>
            </a:fld>
            <a:endParaRPr lang="et-EE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54E6ECAB-11D6-EE0D-D2F5-16F2FD3F4D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1387A-0BB2-46EE-A14A-56A01A39D322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972228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39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j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549275"/>
            <a:ext cx="6044006" cy="75522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  <a:lvl2pPr>
              <a:defRPr sz="2200" b="1" i="0"/>
            </a:lvl2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7"/>
          </p:nvPr>
        </p:nvSpPr>
        <p:spPr>
          <a:xfrm>
            <a:off x="6888163" y="558068"/>
            <a:ext cx="4248151" cy="4958496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/>
              <a:t>Pildi lisamiseks klõpsake ikooni</a:t>
            </a:r>
            <a:endParaRPr lang="en-US" noProof="0" dirty="0"/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D650766A-072E-4409-BD86-07610A21398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80492" y="1576026"/>
            <a:ext cx="4351731" cy="3940538"/>
          </a:xfrm>
          <a:prstGeom prst="rect">
            <a:avLst/>
          </a:prstGeom>
        </p:spPr>
        <p:txBody>
          <a:bodyPr lIns="0" tIns="0" rIns="0" bIns="0"/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  <a:lvl2pPr marL="536575" indent="-263525">
              <a:lnSpc>
                <a:spcPct val="10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600">
                <a:solidFill>
                  <a:srgbClr val="332B60"/>
                </a:solidFill>
              </a:defRPr>
            </a:lvl2pPr>
            <a:lvl3pPr marL="809625" indent="-273050">
              <a:lnSpc>
                <a:spcPct val="10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400">
                <a:solidFill>
                  <a:srgbClr val="332B60"/>
                </a:solidFill>
              </a:defRPr>
            </a:lvl3pPr>
            <a:lvl4pPr marL="1600200" marR="0" indent="-790575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200">
                <a:solidFill>
                  <a:srgbClr val="332B60"/>
                </a:solidFill>
              </a:defRPr>
            </a:lvl4pPr>
            <a:lvl5pPr marL="2057400" marR="0" indent="-28575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000">
                <a:solidFill>
                  <a:srgbClr val="332B60"/>
                </a:solidFill>
              </a:defRPr>
            </a:lvl5pPr>
            <a:lvl6pPr marL="25146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6pPr>
            <a:lvl7pPr marL="29718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7pPr>
          </a:lstStyle>
          <a:p>
            <a:pPr lvl="0"/>
            <a:r>
              <a:rPr lang="et-EE" dirty="0"/>
              <a:t>Redigeeri teksti</a:t>
            </a:r>
          </a:p>
          <a:p>
            <a:pPr lvl="1"/>
            <a:r>
              <a:rPr lang="et-EE" dirty="0"/>
              <a:t>Redigeeri teksti</a:t>
            </a:r>
          </a:p>
          <a:p>
            <a:pPr lvl="2"/>
            <a:r>
              <a:rPr lang="et-EE" dirty="0"/>
              <a:t>Redigeeri teksti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9E5720-A49C-908B-7913-CB09302F47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C7F02A-C277-4557-BB44-CCBC686007F5}" type="datetime1">
              <a:rPr lang="et-EE" smtClean="0"/>
              <a:t>04.05.26</a:t>
            </a:fld>
            <a:endParaRPr lang="et-EE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895E57C8-4CBD-A6EE-FE13-C3B3AE1B7B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1387A-0BB2-46EE-A14A-56A01A39D322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95010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39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graafik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1"/>
          <p:cNvSpPr>
            <a:spLocks noGrp="1"/>
          </p:cNvSpPr>
          <p:nvPr>
            <p:ph type="body" sz="quarter" idx="17" hasCustomPrompt="1"/>
          </p:nvPr>
        </p:nvSpPr>
        <p:spPr>
          <a:xfrm>
            <a:off x="2171700" y="5204390"/>
            <a:ext cx="4351731" cy="31217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 tekstilaade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558471"/>
            <a:ext cx="10656888" cy="75522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20" name="Text Placeholder 11"/>
          <p:cNvSpPr>
            <a:spLocks noGrp="1"/>
          </p:cNvSpPr>
          <p:nvPr>
            <p:ph type="body" sz="quarter" idx="21"/>
          </p:nvPr>
        </p:nvSpPr>
        <p:spPr>
          <a:xfrm>
            <a:off x="6888164" y="5204389"/>
            <a:ext cx="4248542" cy="31217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22"/>
          </p:nvPr>
        </p:nvSpPr>
        <p:spPr>
          <a:xfrm>
            <a:off x="2180247" y="1637322"/>
            <a:ext cx="4351338" cy="333633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/>
              <a:t>Diagrammi lisamiseks klõpsake ikooni</a:t>
            </a:r>
            <a:endParaRPr lang="en-US" noProof="0" dirty="0"/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23" hasCustomPrompt="1"/>
          </p:nvPr>
        </p:nvSpPr>
        <p:spPr>
          <a:xfrm>
            <a:off x="6888163" y="1637321"/>
            <a:ext cx="4248150" cy="3336331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dirty="0"/>
              <a:t>Diagrammi lisamiseks klõpsake ikooni</a:t>
            </a:r>
            <a:endParaRPr 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A32816-21DF-6083-E9EE-C5ED5793C4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364A60-57BB-4550-8F6E-32CC2AB74FE2}" type="datetime1">
              <a:rPr lang="et-EE" smtClean="0"/>
              <a:t>04.05.26</a:t>
            </a:fld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256666-4442-8DFC-19AD-51F9B9CB33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1387A-0BB2-46EE-A14A-56A01A39D322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40557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l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9"/>
          <p:cNvSpPr>
            <a:spLocks noGrp="1"/>
          </p:cNvSpPr>
          <p:nvPr>
            <p:ph type="pic" sz="quarter" idx="17"/>
          </p:nvPr>
        </p:nvSpPr>
        <p:spPr>
          <a:xfrm>
            <a:off x="2171700" y="549276"/>
            <a:ext cx="5109317" cy="4967287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/>
              <a:t>Pildi lisamiseks klõpsake ikooni</a:t>
            </a:r>
            <a:endParaRPr lang="en-US" noProof="0" dirty="0"/>
          </a:p>
        </p:txBody>
      </p:sp>
      <p:sp>
        <p:nvSpPr>
          <p:cNvPr id="10" name="Picture Placeholder 19"/>
          <p:cNvSpPr>
            <a:spLocks noGrp="1"/>
          </p:cNvSpPr>
          <p:nvPr>
            <p:ph type="pic" sz="quarter" idx="19"/>
          </p:nvPr>
        </p:nvSpPr>
        <p:spPr>
          <a:xfrm>
            <a:off x="7511753" y="3459344"/>
            <a:ext cx="3624561" cy="2057219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/>
              <a:t>Pildi lisamiseks klõpsake ikooni</a:t>
            </a:r>
            <a:endParaRPr lang="en-US" noProof="0" dirty="0"/>
          </a:p>
        </p:txBody>
      </p:sp>
      <p:sp>
        <p:nvSpPr>
          <p:cNvPr id="11" name="Picture Placeholder 19"/>
          <p:cNvSpPr>
            <a:spLocks noGrp="1"/>
          </p:cNvSpPr>
          <p:nvPr>
            <p:ph type="pic" sz="quarter" idx="20"/>
          </p:nvPr>
        </p:nvSpPr>
        <p:spPr>
          <a:xfrm>
            <a:off x="7511753" y="549275"/>
            <a:ext cx="3624561" cy="2709564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/>
              <a:t>Pildi lisamiseks klõpsake ikooni</a:t>
            </a:r>
            <a:endParaRPr 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808B50-ADC2-58FB-42EC-04F383B738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038E20-B8BD-4A23-85C1-D76322F7EDCC}" type="datetime1">
              <a:rPr lang="et-EE" smtClean="0"/>
              <a:t>04.05.26</a:t>
            </a:fld>
            <a:endParaRPr lang="et-EE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A8C830F6-AF70-E54E-4C9F-78CD27F7D9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1387A-0BB2-46EE-A14A-56A01A39D322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804787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5E0AB993-4BFC-4F9E-97E1-F2FF3173D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230" y="365125"/>
            <a:ext cx="9559636" cy="956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t-EE" dirty="0"/>
              <a:t>REDIGEERI JUHTSLAIDI</a:t>
            </a:r>
            <a:br>
              <a:rPr lang="et-EE" dirty="0"/>
            </a:br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043F4D-4C1B-412C-914B-5B86DDA7F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71700" y="1534769"/>
            <a:ext cx="9182100" cy="3981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buClr>
                <a:srgbClr val="E4067E"/>
              </a:buClr>
            </a:pP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Vivamus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hendrerit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.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Proin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dapibus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.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Praesent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ultrice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ces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nulla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 sit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amet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lacus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.</a:t>
            </a:r>
          </a:p>
          <a:p>
            <a:pPr lvl="1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sz="1800" dirty="0" err="1">
                <a:solidFill>
                  <a:srgbClr val="332B60"/>
                </a:solidFill>
              </a:rPr>
              <a:t>Ut</a:t>
            </a:r>
            <a:r>
              <a:rPr lang="en-US" altLang="en-US" sz="1800" dirty="0">
                <a:solidFill>
                  <a:srgbClr val="332B60"/>
                </a:solidFill>
              </a:rPr>
              <a:t> vitae </a:t>
            </a:r>
            <a:r>
              <a:rPr lang="en-US" altLang="en-US" sz="1800" dirty="0" err="1">
                <a:solidFill>
                  <a:srgbClr val="332B60"/>
                </a:solidFill>
              </a:rPr>
              <a:t>nunc</a:t>
            </a:r>
            <a:r>
              <a:rPr lang="en-US" altLang="en-US" sz="1800" dirty="0">
                <a:solidFill>
                  <a:srgbClr val="332B60"/>
                </a:solidFill>
              </a:rPr>
              <a:t> non </a:t>
            </a:r>
            <a:r>
              <a:rPr lang="en-US" altLang="en-US" sz="1800" dirty="0" err="1">
                <a:solidFill>
                  <a:srgbClr val="332B60"/>
                </a:solidFill>
              </a:rPr>
              <a:t>pede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tristique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sagittis</a:t>
            </a:r>
            <a:r>
              <a:rPr lang="en-US" altLang="en-US" sz="1800" dirty="0">
                <a:solidFill>
                  <a:srgbClr val="332B60"/>
                </a:solidFill>
              </a:rPr>
              <a:t>. </a:t>
            </a:r>
            <a:r>
              <a:rPr lang="en-US" altLang="en-US" sz="1800" dirty="0" err="1">
                <a:solidFill>
                  <a:srgbClr val="332B60"/>
                </a:solidFill>
              </a:rPr>
              <a:t>Aliquam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imperdiet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elit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vel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justo</a:t>
            </a:r>
            <a:r>
              <a:rPr lang="en-US" altLang="en-US" sz="1800" dirty="0">
                <a:solidFill>
                  <a:srgbClr val="332B60"/>
                </a:solidFill>
              </a:rPr>
              <a:t>. </a:t>
            </a:r>
          </a:p>
          <a:p>
            <a:pPr lvl="2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sz="1800" dirty="0" err="1">
                <a:solidFill>
                  <a:srgbClr val="332B60"/>
                </a:solidFill>
              </a:rPr>
              <a:t>Quisque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porttitor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imperiandiet</a:t>
            </a:r>
            <a:r>
              <a:rPr lang="en-US" altLang="en-US" sz="1800" dirty="0">
                <a:solidFill>
                  <a:srgbClr val="332B60"/>
                </a:solidFill>
              </a:rPr>
              <a:t> qua.</a:t>
            </a:r>
          </a:p>
          <a:p>
            <a:pPr lvl="3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dirty="0" err="1">
                <a:solidFill>
                  <a:srgbClr val="332B60"/>
                </a:solidFill>
              </a:rPr>
              <a:t>Phasellus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vel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lectus</a:t>
            </a:r>
            <a:r>
              <a:rPr lang="en-US" altLang="en-US" dirty="0">
                <a:solidFill>
                  <a:srgbClr val="332B60"/>
                </a:solidFill>
              </a:rPr>
              <a:t> at </a:t>
            </a:r>
            <a:r>
              <a:rPr lang="en-US" altLang="en-US" dirty="0" err="1">
                <a:solidFill>
                  <a:srgbClr val="332B60"/>
                </a:solidFill>
              </a:rPr>
              <a:t>orci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ornare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ultrices</a:t>
            </a:r>
            <a:r>
              <a:rPr lang="en-US" altLang="en-US" dirty="0">
                <a:solidFill>
                  <a:srgbClr val="332B60"/>
                </a:solidFill>
              </a:rPr>
              <a:t>. Viva </a:t>
            </a:r>
            <a:r>
              <a:rPr lang="en-US" altLang="en-US" dirty="0" err="1">
                <a:solidFill>
                  <a:srgbClr val="332B60"/>
                </a:solidFill>
              </a:rPr>
              <a:t>etmus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justo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est</a:t>
            </a:r>
            <a:r>
              <a:rPr lang="en-US" altLang="en-US" dirty="0">
                <a:solidFill>
                  <a:srgbClr val="332B60"/>
                </a:solidFill>
              </a:rPr>
              <a:t>, </a:t>
            </a:r>
            <a:r>
              <a:rPr lang="en-US" altLang="en-US" dirty="0" err="1">
                <a:solidFill>
                  <a:srgbClr val="332B60"/>
                </a:solidFill>
              </a:rPr>
              <a:t>vulputate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eu</a:t>
            </a:r>
            <a:r>
              <a:rPr lang="et-EE" altLang="en-US" dirty="0">
                <a:solidFill>
                  <a:srgbClr val="332B60"/>
                </a:solidFill>
              </a:rPr>
              <a:t>.</a:t>
            </a:r>
          </a:p>
          <a:p>
            <a:pPr lvl="4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dirty="0" err="1">
                <a:solidFill>
                  <a:srgbClr val="332B60"/>
                </a:solidFill>
              </a:rPr>
              <a:t>Phasellus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vel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lectus</a:t>
            </a:r>
            <a:r>
              <a:rPr lang="en-US" altLang="en-US" dirty="0">
                <a:solidFill>
                  <a:srgbClr val="332B60"/>
                </a:solidFill>
              </a:rPr>
              <a:t> at </a:t>
            </a:r>
            <a:r>
              <a:rPr lang="en-US" altLang="en-US" dirty="0" err="1">
                <a:solidFill>
                  <a:srgbClr val="332B60"/>
                </a:solidFill>
              </a:rPr>
              <a:t>orci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ornare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ultrices</a:t>
            </a:r>
            <a:r>
              <a:rPr lang="en-US" altLang="en-US" dirty="0">
                <a:solidFill>
                  <a:srgbClr val="332B60"/>
                </a:solidFill>
              </a:rPr>
              <a:t>. Viva </a:t>
            </a:r>
            <a:r>
              <a:rPr lang="en-US" altLang="en-US" dirty="0" err="1">
                <a:solidFill>
                  <a:srgbClr val="332B60"/>
                </a:solidFill>
              </a:rPr>
              <a:t>etmus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justo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est</a:t>
            </a:r>
            <a:r>
              <a:rPr lang="en-US" altLang="en-US" dirty="0">
                <a:solidFill>
                  <a:srgbClr val="332B60"/>
                </a:solidFill>
              </a:rPr>
              <a:t>, </a:t>
            </a:r>
            <a:r>
              <a:rPr lang="en-US" altLang="en-US" dirty="0" err="1">
                <a:solidFill>
                  <a:srgbClr val="332B60"/>
                </a:solidFill>
              </a:rPr>
              <a:t>vulputate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eu</a:t>
            </a:r>
            <a:r>
              <a:rPr lang="et-EE" altLang="en-US" dirty="0">
                <a:solidFill>
                  <a:srgbClr val="332B60"/>
                </a:solidFill>
              </a:rPr>
              <a:t>.</a:t>
            </a:r>
          </a:p>
          <a:p>
            <a:pPr lvl="5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dirty="0" err="1">
                <a:solidFill>
                  <a:srgbClr val="332B60"/>
                </a:solidFill>
              </a:rPr>
              <a:t>Phasellus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vel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lectus</a:t>
            </a:r>
            <a:r>
              <a:rPr lang="en-US" altLang="en-US" dirty="0">
                <a:solidFill>
                  <a:srgbClr val="332B60"/>
                </a:solidFill>
              </a:rPr>
              <a:t> at </a:t>
            </a:r>
            <a:r>
              <a:rPr lang="en-US" altLang="en-US" dirty="0" err="1">
                <a:solidFill>
                  <a:srgbClr val="332B60"/>
                </a:solidFill>
              </a:rPr>
              <a:t>orci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ornare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ultrices</a:t>
            </a:r>
            <a:r>
              <a:rPr lang="en-US" altLang="en-US" dirty="0">
                <a:solidFill>
                  <a:srgbClr val="332B60"/>
                </a:solidFill>
              </a:rPr>
              <a:t>. Viva </a:t>
            </a:r>
            <a:r>
              <a:rPr lang="en-US" altLang="en-US" dirty="0" err="1">
                <a:solidFill>
                  <a:srgbClr val="332B60"/>
                </a:solidFill>
              </a:rPr>
              <a:t>etmus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justo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est</a:t>
            </a:r>
            <a:r>
              <a:rPr lang="en-US" altLang="en-US" dirty="0">
                <a:solidFill>
                  <a:srgbClr val="332B60"/>
                </a:solidFill>
              </a:rPr>
              <a:t>, </a:t>
            </a:r>
            <a:r>
              <a:rPr lang="en-US" altLang="en-US" dirty="0" err="1">
                <a:solidFill>
                  <a:srgbClr val="332B60"/>
                </a:solidFill>
              </a:rPr>
              <a:t>vulputate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eu</a:t>
            </a:r>
            <a:r>
              <a:rPr lang="et-EE" altLang="en-US" dirty="0">
                <a:solidFill>
                  <a:srgbClr val="332B60"/>
                </a:solidFill>
              </a:rPr>
              <a:t>.</a:t>
            </a:r>
            <a:endParaRPr lang="en-US" altLang="en-US" dirty="0">
              <a:solidFill>
                <a:srgbClr val="332B60"/>
              </a:solidFill>
            </a:endParaRPr>
          </a:p>
        </p:txBody>
      </p:sp>
      <p:pic>
        <p:nvPicPr>
          <p:cNvPr id="6" name="Pilt 5" descr="Pilt, millel on kujutatud Font, tekst, kuvatõmmis, Graafika&#10;&#10;Kirjeldus on genereeritud automaatselt">
            <a:extLst>
              <a:ext uri="{FF2B5EF4-FFF2-40B4-BE49-F238E27FC236}">
                <a16:creationId xmlns:a16="http://schemas.microsoft.com/office/drawing/2014/main" id="{6FF77290-4762-43F7-E367-3811F1061C56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479425" y="5769186"/>
            <a:ext cx="3528203" cy="5875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663450-FBFB-A684-5725-DDFD5F125A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2876F5-49D3-46EB-AB1D-7D55E3FDA1A2}" type="datetime1">
              <a:rPr lang="et-EE" smtClean="0"/>
              <a:t>04.05.26</a:t>
            </a:fld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E88AC6-C4CD-2365-25F7-7E917595FC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1387A-0BB2-46EE-A14A-56A01A39D322}" type="slidenum">
              <a:rPr lang="et-EE" smtClean="0"/>
              <a:pPr/>
              <a:t>‹#›</a:t>
            </a:fld>
            <a:endParaRPr lang="et-E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09" r:id="rId2"/>
    <p:sldLayoutId id="2147483921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9" r:id="rId12"/>
    <p:sldLayoutId id="2147483922" r:id="rId13"/>
    <p:sldLayoutId id="2147483923" r:id="rId14"/>
    <p:sldLayoutId id="2147483920" r:id="rId15"/>
  </p:sldLayoutIdLst>
  <p:hf hdr="0" ftr="0"/>
  <p:txStyles>
    <p:titleStyle>
      <a:lvl1pPr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2200" b="1" kern="1200">
          <a:solidFill>
            <a:schemeClr val="tx2"/>
          </a:solidFill>
          <a:latin typeface="+mn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9pPr>
    </p:titleStyle>
    <p:bodyStyle>
      <a:lvl1pPr marL="358775" indent="-358775" algn="l" rtl="0" eaLnBrk="1" fontAlgn="base" hangingPunct="1">
        <a:lnSpc>
          <a:spcPct val="100000"/>
        </a:lnSpc>
        <a:spcBef>
          <a:spcPts val="1000"/>
        </a:spcBef>
        <a:spcAft>
          <a:spcPct val="0"/>
        </a:spcAft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358775" algn="l" rtl="0" eaLnBrk="1" fontAlgn="base" hangingPunct="1">
        <a:lnSpc>
          <a:spcPct val="100000"/>
        </a:lnSpc>
        <a:spcBef>
          <a:spcPts val="500"/>
        </a:spcBef>
        <a:spcAft>
          <a:spcPct val="0"/>
        </a:spcAft>
        <a:buFont typeface="Arial" charset="0"/>
        <a:buChar char="•"/>
        <a:defRPr lang="en-US" altLang="en-US" sz="1800" kern="1200" dirty="0">
          <a:solidFill>
            <a:srgbClr val="332B60"/>
          </a:solidFill>
          <a:latin typeface="+mn-lt"/>
          <a:ea typeface="+mn-ea"/>
          <a:cs typeface="+mn-cs"/>
        </a:defRPr>
      </a:lvl2pPr>
      <a:lvl3pPr marL="358775" indent="-358775" algn="l" rtl="0" eaLnBrk="1" fontAlgn="base" hangingPunct="1">
        <a:lnSpc>
          <a:spcPct val="100000"/>
        </a:lnSpc>
        <a:spcBef>
          <a:spcPts val="5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358775" indent="-358775" algn="l" rtl="0" eaLnBrk="1" fontAlgn="base" hangingPunct="1">
        <a:lnSpc>
          <a:spcPct val="10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358775" indent="-358775" algn="l" rtl="0" eaLnBrk="1" fontAlgn="base" hangingPunct="1">
        <a:lnSpc>
          <a:spcPct val="10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358775" indent="-358775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634" userDrawn="1">
          <p15:clr>
            <a:srgbClr val="F26B43"/>
          </p15:clr>
        </p15:guide>
        <p15:guide id="2" pos="302" userDrawn="1">
          <p15:clr>
            <a:srgbClr val="F26B43"/>
          </p15:clr>
        </p15:guide>
        <p15:guide id="3" pos="1368" userDrawn="1">
          <p15:clr>
            <a:srgbClr val="F26B43"/>
          </p15:clr>
        </p15:guide>
        <p15:guide id="4" orient="horz" pos="3997" userDrawn="1">
          <p15:clr>
            <a:srgbClr val="F26B43"/>
          </p15:clr>
        </p15:guide>
        <p15:guide id="5" orient="horz" pos="1026" userDrawn="1">
          <p15:clr>
            <a:srgbClr val="F26B43"/>
          </p15:clr>
        </p15:guide>
        <p15:guide id="6" orient="horz" pos="346" userDrawn="1">
          <p15:clr>
            <a:srgbClr val="F26B43"/>
          </p15:clr>
        </p15:guide>
        <p15:guide id="7" orient="horz" pos="347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i kohatäide 4"/>
          <p:cNvSpPr>
            <a:spLocks noGrp="1"/>
          </p:cNvSpPr>
          <p:nvPr>
            <p:ph type="body" sz="quarter" idx="12"/>
          </p:nvPr>
        </p:nvSpPr>
        <p:spPr>
          <a:xfrm>
            <a:off x="953642" y="4457129"/>
            <a:ext cx="8083996" cy="1205366"/>
          </a:xfrm>
        </p:spPr>
        <p:txBody>
          <a:bodyPr/>
          <a:lstStyle/>
          <a:p>
            <a:r>
              <a:rPr lang="et-EE" sz="3600" dirty="0"/>
              <a:t>Presentatsiooni Pealkiri </a:t>
            </a:r>
            <a:r>
              <a:rPr lang="et-EE" sz="3600" dirty="0">
                <a:solidFill>
                  <a:schemeClr val="accent1"/>
                </a:solidFill>
              </a:rPr>
              <a:t>vajadusel kahel real</a:t>
            </a:r>
          </a:p>
        </p:txBody>
      </p:sp>
      <p:sp>
        <p:nvSpPr>
          <p:cNvPr id="14" name="Teksti kohatäide 5"/>
          <p:cNvSpPr>
            <a:spLocks noGrp="1"/>
          </p:cNvSpPr>
          <p:nvPr>
            <p:ph type="body" sz="quarter" idx="13"/>
          </p:nvPr>
        </p:nvSpPr>
        <p:spPr>
          <a:xfrm>
            <a:off x="958720" y="6018815"/>
            <a:ext cx="5800895" cy="54334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1800" dirty="0">
                <a:solidFill>
                  <a:srgbClr val="332B60"/>
                </a:solidFill>
              </a:rPr>
              <a:t>Nimi </a:t>
            </a:r>
            <a:r>
              <a:rPr lang="et-EE" sz="1800" dirty="0" err="1">
                <a:solidFill>
                  <a:srgbClr val="332B60"/>
                </a:solidFill>
              </a:rPr>
              <a:t>Nimeste</a:t>
            </a:r>
            <a:br>
              <a:rPr lang="et-EE" sz="1800" dirty="0">
                <a:solidFill>
                  <a:srgbClr val="332B60"/>
                </a:solidFill>
              </a:rPr>
            </a:br>
            <a:r>
              <a:rPr lang="et-EE" sz="1800" dirty="0">
                <a:solidFill>
                  <a:srgbClr val="332B60"/>
                </a:solidFill>
              </a:rPr>
              <a:t>Teaduskond / instituut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25E80C-5707-4EE3-95FB-495DF4DFF75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50A1A54-C8E6-4849-AA9C-8EA1D085C44E}" type="datetime1">
              <a:rPr lang="et-EE" smtClean="0"/>
              <a:t>04.05.26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599053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TALLINN</a:t>
            </a:r>
            <a:r>
              <a:rPr lang="et-EE" altLang="en-US" dirty="0"/>
              <a:t>A</a:t>
            </a:r>
            <a:r>
              <a:rPr lang="en-US" altLang="en-US" dirty="0"/>
              <a:t> </a:t>
            </a:r>
            <a:r>
              <a:rPr lang="et-EE" altLang="en-US" dirty="0"/>
              <a:t>TEHNIKAÜLIKOOL</a:t>
            </a:r>
            <a:endParaRPr lang="en-US" altLang="en-US" dirty="0"/>
          </a:p>
          <a:p>
            <a:pPr>
              <a:lnSpc>
                <a:spcPct val="110000"/>
              </a:lnSpc>
            </a:pPr>
            <a:r>
              <a:rPr lang="en-US" altLang="en-US" sz="1700" b="0" cap="none" dirty="0" err="1"/>
              <a:t>Ehitajate</a:t>
            </a:r>
            <a:r>
              <a:rPr lang="en-US" altLang="en-US" sz="1700" b="0" cap="none" dirty="0"/>
              <a:t> </a:t>
            </a:r>
            <a:r>
              <a:rPr lang="et-EE" altLang="en-US" sz="1700" b="0" cap="none" dirty="0"/>
              <a:t>tee</a:t>
            </a:r>
            <a:r>
              <a:rPr lang="en-US" altLang="en-US" sz="1700" b="0" cap="none" dirty="0"/>
              <a:t> 5, 19086 Tallinn</a:t>
            </a:r>
            <a:r>
              <a:rPr lang="et-EE" altLang="en-US" sz="1700" b="0" cap="none" dirty="0"/>
              <a:t>, </a:t>
            </a:r>
          </a:p>
          <a:p>
            <a:pPr>
              <a:lnSpc>
                <a:spcPct val="110000"/>
              </a:lnSpc>
            </a:pPr>
            <a:r>
              <a:rPr lang="et-EE" altLang="en-US" sz="1700" b="0" cap="none" dirty="0"/>
              <a:t>Tel </a:t>
            </a:r>
            <a:r>
              <a:rPr lang="en-US" altLang="en-US" sz="1700" b="0" cap="none" dirty="0"/>
              <a:t>620 </a:t>
            </a:r>
            <a:r>
              <a:rPr lang="et-EE" altLang="en-US" sz="1700" b="0" cap="none" dirty="0"/>
              <a:t>3900</a:t>
            </a:r>
            <a:r>
              <a:rPr lang="en-US" altLang="en-US" sz="1700" b="0" cap="none"/>
              <a:t> </a:t>
            </a:r>
            <a:endParaRPr lang="et-EE" altLang="en-US" sz="1700" b="0" cap="none" dirty="0"/>
          </a:p>
          <a:p>
            <a:pPr>
              <a:lnSpc>
                <a:spcPct val="110000"/>
              </a:lnSpc>
            </a:pPr>
            <a:r>
              <a:rPr lang="en-US" altLang="en-US" sz="1700" cap="none" dirty="0">
                <a:latin typeface="Verdana" panose="020B0604030504040204" pitchFamily="34" charset="0"/>
              </a:rPr>
              <a:t>t</a:t>
            </a:r>
            <a:r>
              <a:rPr lang="et-EE" altLang="en-US" sz="1700" cap="none" dirty="0" err="1">
                <a:latin typeface="Verdana" panose="020B0604030504040204" pitchFamily="34" charset="0"/>
              </a:rPr>
              <a:t>altech</a:t>
            </a:r>
            <a:r>
              <a:rPr lang="en-US" altLang="en-US" sz="1700" cap="none" dirty="0">
                <a:latin typeface="Verdana" panose="020B0604030504040204" pitchFamily="34" charset="0"/>
              </a:rPr>
              <a:t>.</a:t>
            </a:r>
            <a:r>
              <a:rPr lang="en-US" altLang="en-US" sz="1700" cap="none" dirty="0" err="1">
                <a:latin typeface="Verdana" panose="020B0604030504040204" pitchFamily="34" charset="0"/>
              </a:rPr>
              <a:t>ee</a:t>
            </a:r>
            <a:r>
              <a:rPr lang="et-EE" altLang="en-US" sz="1700" cap="none" dirty="0">
                <a:latin typeface="Verdana" panose="020B0604030504040204" pitchFamily="34" charset="0"/>
              </a:rPr>
              <a:t>/energiatehnoloogia-instituut </a:t>
            </a:r>
            <a:endParaRPr lang="en-US" altLang="en-US" sz="1700" cap="non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en-US" dirty="0" err="1">
                <a:solidFill>
                  <a:srgbClr val="332B60"/>
                </a:solidFill>
              </a:rPr>
              <a:t>Slaidi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pealkiri</a:t>
            </a:r>
            <a:br>
              <a:rPr lang="et-EE" altLang="en-US" dirty="0">
                <a:solidFill>
                  <a:srgbClr val="332B60"/>
                </a:solidFill>
              </a:rPr>
            </a:br>
            <a:r>
              <a:rPr lang="en-US" altLang="en-US" dirty="0" err="1">
                <a:solidFill>
                  <a:srgbClr val="332B60"/>
                </a:solidFill>
              </a:rPr>
              <a:t>vajadusel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kahel</a:t>
            </a:r>
            <a:r>
              <a:rPr lang="en-US" altLang="en-US" dirty="0">
                <a:solidFill>
                  <a:srgbClr val="332B60"/>
                </a:solidFill>
              </a:rPr>
              <a:t> real</a:t>
            </a:r>
          </a:p>
          <a:p>
            <a:endParaRPr lang="en-US" altLang="en-US" dirty="0">
              <a:solidFill>
                <a:srgbClr val="332B60"/>
              </a:solidFill>
            </a:endParaRPr>
          </a:p>
        </p:txBody>
      </p:sp>
      <p:sp>
        <p:nvSpPr>
          <p:cNvPr id="2" name="Teksti kohatäide 1">
            <a:extLst>
              <a:ext uri="{FF2B5EF4-FFF2-40B4-BE49-F238E27FC236}">
                <a16:creationId xmlns:a16="http://schemas.microsoft.com/office/drawing/2014/main" id="{747282F8-61B5-48AB-96C9-9CDD317CED7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 err="1"/>
              <a:t>Vivamus</a:t>
            </a:r>
            <a:r>
              <a:rPr lang="en-US" altLang="en-US" dirty="0"/>
              <a:t> </a:t>
            </a:r>
            <a:r>
              <a:rPr lang="en-US" altLang="en-US" dirty="0" err="1"/>
              <a:t>hendrerit</a:t>
            </a:r>
            <a:r>
              <a:rPr lang="en-US" altLang="en-US" dirty="0"/>
              <a:t>. </a:t>
            </a:r>
            <a:r>
              <a:rPr lang="en-US" altLang="en-US" dirty="0" err="1"/>
              <a:t>Proin</a:t>
            </a:r>
            <a:r>
              <a:rPr lang="en-US" altLang="en-US" dirty="0"/>
              <a:t> </a:t>
            </a:r>
            <a:r>
              <a:rPr lang="en-US" altLang="en-US" dirty="0" err="1"/>
              <a:t>dapibus</a:t>
            </a:r>
            <a:r>
              <a:rPr lang="en-US" altLang="en-US" dirty="0"/>
              <a:t>. </a:t>
            </a:r>
            <a:r>
              <a:rPr lang="en-US" altLang="en-US" dirty="0" err="1"/>
              <a:t>Praesent</a:t>
            </a:r>
            <a:r>
              <a:rPr lang="en-US" altLang="en-US" dirty="0"/>
              <a:t> </a:t>
            </a:r>
            <a:r>
              <a:rPr lang="en-US" altLang="en-US" dirty="0" err="1"/>
              <a:t>ultrice</a:t>
            </a:r>
            <a:r>
              <a:rPr lang="en-US" altLang="en-US" dirty="0"/>
              <a:t> </a:t>
            </a:r>
            <a:r>
              <a:rPr lang="en-US" altLang="en-US" dirty="0" err="1"/>
              <a:t>ces</a:t>
            </a:r>
            <a:r>
              <a:rPr lang="en-US" altLang="en-US" dirty="0"/>
              <a:t> </a:t>
            </a:r>
            <a:r>
              <a:rPr lang="en-US" altLang="en-US" dirty="0" err="1"/>
              <a:t>nulla</a:t>
            </a:r>
            <a:r>
              <a:rPr lang="en-US" altLang="en-US" dirty="0"/>
              <a:t> sit </a:t>
            </a:r>
            <a:r>
              <a:rPr lang="en-US" altLang="en-US" dirty="0" err="1"/>
              <a:t>amet</a:t>
            </a:r>
            <a:r>
              <a:rPr lang="en-US" altLang="en-US" dirty="0"/>
              <a:t> </a:t>
            </a:r>
            <a:r>
              <a:rPr lang="en-US" altLang="en-US" dirty="0" err="1"/>
              <a:t>lacus</a:t>
            </a:r>
            <a:r>
              <a:rPr lang="en-US" altLang="en-US" dirty="0"/>
              <a:t>.</a:t>
            </a:r>
          </a:p>
          <a:p>
            <a:pPr lvl="1"/>
            <a:r>
              <a:rPr lang="en-US" altLang="en-US" dirty="0"/>
              <a:t>Ut vitae </a:t>
            </a:r>
            <a:r>
              <a:rPr lang="en-US" altLang="en-US" dirty="0" err="1"/>
              <a:t>nunc</a:t>
            </a:r>
            <a:r>
              <a:rPr lang="en-US" altLang="en-US" dirty="0"/>
              <a:t> non </a:t>
            </a:r>
            <a:r>
              <a:rPr lang="en-US" altLang="en-US" dirty="0" err="1"/>
              <a:t>pede</a:t>
            </a:r>
            <a:r>
              <a:rPr lang="en-US" altLang="en-US" dirty="0"/>
              <a:t> </a:t>
            </a:r>
            <a:r>
              <a:rPr lang="en-US" altLang="en-US" dirty="0" err="1"/>
              <a:t>tristique</a:t>
            </a:r>
            <a:r>
              <a:rPr lang="en-US" altLang="en-US" dirty="0"/>
              <a:t> </a:t>
            </a:r>
            <a:r>
              <a:rPr lang="en-US" altLang="en-US" dirty="0" err="1"/>
              <a:t>sagittis</a:t>
            </a:r>
            <a:r>
              <a:rPr lang="en-US" altLang="en-US" dirty="0"/>
              <a:t>. </a:t>
            </a:r>
            <a:r>
              <a:rPr lang="en-US" altLang="en-US" dirty="0" err="1"/>
              <a:t>Aliquam</a:t>
            </a:r>
            <a:r>
              <a:rPr lang="en-US" altLang="en-US" dirty="0"/>
              <a:t> </a:t>
            </a:r>
            <a:r>
              <a:rPr lang="en-US" altLang="en-US" dirty="0" err="1"/>
              <a:t>imperdiet</a:t>
            </a:r>
            <a:r>
              <a:rPr lang="en-US" altLang="en-US" dirty="0"/>
              <a:t> </a:t>
            </a:r>
            <a:r>
              <a:rPr lang="en-US" altLang="en-US" dirty="0" err="1"/>
              <a:t>elit</a:t>
            </a:r>
            <a:r>
              <a:rPr lang="en-US" altLang="en-US" dirty="0"/>
              <a:t> vel </a:t>
            </a:r>
            <a:r>
              <a:rPr lang="en-US" altLang="en-US" dirty="0" err="1"/>
              <a:t>justo</a:t>
            </a:r>
            <a:r>
              <a:rPr lang="en-US" altLang="en-US" dirty="0"/>
              <a:t>. </a:t>
            </a:r>
          </a:p>
          <a:p>
            <a:pPr lvl="2"/>
            <a:r>
              <a:rPr lang="en-US" altLang="en-US" dirty="0" err="1"/>
              <a:t>Quisque</a:t>
            </a:r>
            <a:r>
              <a:rPr lang="en-US" altLang="en-US" dirty="0"/>
              <a:t> </a:t>
            </a:r>
            <a:r>
              <a:rPr lang="en-US" altLang="en-US" dirty="0" err="1"/>
              <a:t>porttitor</a:t>
            </a:r>
            <a:r>
              <a:rPr lang="en-US" altLang="en-US" dirty="0"/>
              <a:t> </a:t>
            </a:r>
            <a:r>
              <a:rPr lang="en-US" altLang="en-US" dirty="0" err="1"/>
              <a:t>imperiandiet</a:t>
            </a:r>
            <a:r>
              <a:rPr lang="en-US" altLang="en-US" dirty="0"/>
              <a:t> qua.</a:t>
            </a:r>
          </a:p>
          <a:p>
            <a:r>
              <a:rPr lang="et-EE" altLang="en-US" dirty="0"/>
              <a:t>B</a:t>
            </a:r>
            <a:r>
              <a:rPr lang="en-US" altLang="en-US" dirty="0" err="1"/>
              <a:t>ibendum</a:t>
            </a:r>
            <a:r>
              <a:rPr lang="en-US" altLang="en-US" dirty="0"/>
              <a:t> </a:t>
            </a:r>
            <a:r>
              <a:rPr lang="en-US" altLang="en-US" dirty="0" err="1"/>
              <a:t>hendrerit</a:t>
            </a:r>
            <a:r>
              <a:rPr lang="en-US" altLang="en-US" dirty="0"/>
              <a:t>, </a:t>
            </a:r>
            <a:r>
              <a:rPr lang="en-US" altLang="en-US" dirty="0" err="1"/>
              <a:t>rutrum</a:t>
            </a:r>
            <a:r>
              <a:rPr lang="en-US" altLang="en-US" dirty="0"/>
              <a:t> </a:t>
            </a:r>
            <a:r>
              <a:rPr lang="en-US" altLang="en-US" dirty="0" err="1"/>
              <a:t>ut</a:t>
            </a:r>
            <a:r>
              <a:rPr lang="en-US" altLang="en-US" dirty="0"/>
              <a:t>, </a:t>
            </a:r>
            <a:r>
              <a:rPr lang="en-US" altLang="en-US" dirty="0" err="1"/>
              <a:t>turpis</a:t>
            </a:r>
            <a:r>
              <a:rPr lang="en-US" altLang="en-US" dirty="0"/>
              <a:t>. Sed </a:t>
            </a:r>
            <a:r>
              <a:rPr lang="en-US" altLang="en-US" dirty="0" err="1"/>
              <a:t>velit</a:t>
            </a:r>
            <a:r>
              <a:rPr lang="en-US" altLang="en-US" dirty="0"/>
              <a:t>. </a:t>
            </a:r>
          </a:p>
          <a:p>
            <a:pPr lvl="1"/>
            <a:r>
              <a:rPr lang="en-US" altLang="en-US" dirty="0"/>
              <a:t>Sed semper </a:t>
            </a:r>
            <a:r>
              <a:rPr lang="en-US" altLang="en-US" dirty="0" err="1"/>
              <a:t>augue</a:t>
            </a:r>
            <a:r>
              <a:rPr lang="en-US" altLang="en-US" dirty="0"/>
              <a:t>.</a:t>
            </a:r>
          </a:p>
          <a:p>
            <a:endParaRPr lang="et-EE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CCF512-3244-6C40-9531-CFFBC2F5B93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160F5F9-D181-4E80-8E20-E4078C74A4BA}" type="datetime1">
              <a:rPr lang="et-EE" smtClean="0"/>
              <a:t>04.05.26</a:t>
            </a:fld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A91EC-63CF-1BEA-08F1-9A17126543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A1387A-0BB2-46EE-A14A-56A01A39D322}" type="slidenum">
              <a:rPr lang="et-EE" smtClean="0"/>
              <a:t>2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7616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en-US" dirty="0" err="1">
                <a:solidFill>
                  <a:srgbClr val="332B60"/>
                </a:solidFill>
              </a:rPr>
              <a:t>Slaidi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pealkiri</a:t>
            </a:r>
            <a:br>
              <a:rPr lang="et-EE" altLang="en-US" dirty="0">
                <a:solidFill>
                  <a:srgbClr val="332B60"/>
                </a:solidFill>
              </a:rPr>
            </a:br>
            <a:r>
              <a:rPr lang="en-US" altLang="en-US" dirty="0" err="1">
                <a:solidFill>
                  <a:srgbClr val="332B60"/>
                </a:solidFill>
              </a:rPr>
              <a:t>vajadusel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kahel</a:t>
            </a:r>
            <a:r>
              <a:rPr lang="en-US" altLang="en-US" dirty="0">
                <a:solidFill>
                  <a:srgbClr val="332B60"/>
                </a:solidFill>
              </a:rPr>
              <a:t> real</a:t>
            </a:r>
          </a:p>
          <a:p>
            <a:endParaRPr lang="en-US" altLang="en-US" dirty="0">
              <a:solidFill>
                <a:srgbClr val="332B60"/>
              </a:solidFill>
            </a:endParaRPr>
          </a:p>
        </p:txBody>
      </p:sp>
      <p:graphicFrame>
        <p:nvGraphicFramePr>
          <p:cNvPr id="11" name="Chart Placeholder 17">
            <a:extLst>
              <a:ext uri="{FF2B5EF4-FFF2-40B4-BE49-F238E27FC236}">
                <a16:creationId xmlns:a16="http://schemas.microsoft.com/office/drawing/2014/main" id="{D9DD9D69-F654-4BD6-B6FC-47E05B091258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13271829"/>
              </p:ext>
            </p:extLst>
          </p:nvPr>
        </p:nvGraphicFramePr>
        <p:xfrm>
          <a:off x="2123560" y="3167597"/>
          <a:ext cx="9407845" cy="2680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173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2141994" y="2781354"/>
            <a:ext cx="8820150" cy="310775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400" dirty="0" err="1">
                <a:solidFill>
                  <a:srgbClr val="332B60"/>
                </a:solidFill>
              </a:rPr>
              <a:t>Graafik</a:t>
            </a:r>
            <a:r>
              <a:rPr lang="en-US" altLang="en-US" sz="1400" dirty="0">
                <a:solidFill>
                  <a:srgbClr val="332B60"/>
                </a:solidFill>
              </a:rPr>
              <a:t> 1.1</a:t>
            </a:r>
          </a:p>
          <a:p>
            <a:endParaRPr lang="en-US" altLang="en-US" dirty="0">
              <a:solidFill>
                <a:srgbClr val="332B60"/>
              </a:solidFill>
            </a:endParaRPr>
          </a:p>
        </p:txBody>
      </p:sp>
      <p:sp>
        <p:nvSpPr>
          <p:cNvPr id="7171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2153792" y="1628776"/>
            <a:ext cx="8808352" cy="79125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altLang="en-US" sz="1800" dirty="0">
                <a:solidFill>
                  <a:srgbClr val="332B60"/>
                </a:solidFill>
              </a:rPr>
              <a:t>Lorem ipsum </a:t>
            </a:r>
            <a:r>
              <a:rPr lang="en-US" altLang="en-US" sz="1800" dirty="0" err="1">
                <a:solidFill>
                  <a:srgbClr val="332B60"/>
                </a:solidFill>
              </a:rPr>
              <a:t>dolore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sed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amet</a:t>
            </a:r>
            <a:r>
              <a:rPr lang="en-US" altLang="en-US" sz="1800" dirty="0">
                <a:solidFill>
                  <a:srgbClr val="332B60"/>
                </a:solidFill>
              </a:rPr>
              <a:t>, </a:t>
            </a:r>
            <a:r>
              <a:rPr lang="en-US" altLang="en-US" sz="1800" dirty="0" err="1">
                <a:solidFill>
                  <a:srgbClr val="332B60"/>
                </a:solidFill>
              </a:rPr>
              <a:t>consectetuere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adipiscing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elit</a:t>
            </a:r>
            <a:r>
              <a:rPr lang="en-US" altLang="en-US" sz="1800" dirty="0">
                <a:solidFill>
                  <a:srgbClr val="332B60"/>
                </a:solidFill>
              </a:rPr>
              <a:t>. Null </a:t>
            </a:r>
            <a:r>
              <a:rPr lang="en-US" altLang="en-US" sz="1800" dirty="0" err="1">
                <a:solidFill>
                  <a:srgbClr val="332B60"/>
                </a:solidFill>
              </a:rPr>
              <a:t>dictu</a:t>
            </a:r>
            <a:r>
              <a:rPr lang="en-US" altLang="en-US" sz="1800" dirty="0">
                <a:solidFill>
                  <a:srgbClr val="332B60"/>
                </a:solidFill>
              </a:rPr>
              <a:t> magna </a:t>
            </a:r>
            <a:r>
              <a:rPr lang="en-US" altLang="en-US" sz="1800" dirty="0" err="1">
                <a:solidFill>
                  <a:srgbClr val="332B60"/>
                </a:solidFill>
              </a:rPr>
              <a:t>uspendisse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acendis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upitsede</a:t>
            </a:r>
            <a:r>
              <a:rPr lang="en-US" altLang="en-US" sz="1800" dirty="0">
                <a:solidFill>
                  <a:srgbClr val="332B60"/>
                </a:solidFill>
              </a:rPr>
              <a:t>. </a:t>
            </a:r>
            <a:r>
              <a:rPr lang="en-US" altLang="en-US" sz="1800" dirty="0" err="1">
                <a:solidFill>
                  <a:srgbClr val="332B60"/>
                </a:solidFill>
              </a:rPr>
              <a:t>Nullam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sed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semeti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indespe</a:t>
            </a:r>
            <a:r>
              <a:rPr lang="en-US" altLang="en-US" sz="1800" dirty="0">
                <a:solidFill>
                  <a:srgbClr val="332B60"/>
                </a:solidFill>
              </a:rPr>
              <a:t>. Null </a:t>
            </a:r>
            <a:r>
              <a:rPr lang="en-US" altLang="en-US" sz="1800" dirty="0" err="1">
                <a:solidFill>
                  <a:srgbClr val="332B60"/>
                </a:solidFill>
              </a:rPr>
              <a:t>dictu</a:t>
            </a:r>
            <a:r>
              <a:rPr lang="en-US" altLang="en-US" sz="1800" dirty="0">
                <a:solidFill>
                  <a:srgbClr val="332B60"/>
                </a:solidFill>
              </a:rPr>
              <a:t> magna </a:t>
            </a:r>
            <a:r>
              <a:rPr lang="en-US" altLang="en-US" sz="1800" dirty="0" err="1">
                <a:solidFill>
                  <a:srgbClr val="332B60"/>
                </a:solidFill>
              </a:rPr>
              <a:t>uspendisse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acendis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upitsede</a:t>
            </a:r>
            <a:r>
              <a:rPr lang="en-US" altLang="en-US" sz="1800" dirty="0">
                <a:solidFill>
                  <a:srgbClr val="332B60"/>
                </a:solidFill>
              </a:rPr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12299B-1FD5-99F4-1BFD-7604A581D5F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A1FCB4B-124A-4FB9-9204-D460C0D9C581}" type="datetime1">
              <a:rPr lang="et-EE" smtClean="0"/>
              <a:t>04.05.26</a:t>
            </a:fld>
            <a:endParaRPr lang="et-E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C0936E-6CF4-D2F8-AA0B-5D72351DCA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A1387A-0BB2-46EE-A14A-56A01A39D322}" type="slidenum">
              <a:rPr lang="et-EE" smtClean="0"/>
              <a:t>3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344556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en-US"/>
              <a:t>Slaidi alapealkiri</a:t>
            </a:r>
            <a:br>
              <a:rPr lang="et-EE" altLang="en-US"/>
            </a:br>
            <a:r>
              <a:rPr lang="en-US" altLang="en-US"/>
              <a:t>vajadusel kahel real</a:t>
            </a:r>
          </a:p>
          <a:p>
            <a:endParaRPr lang="en-US" altLang="en-US" dirty="0"/>
          </a:p>
        </p:txBody>
      </p:sp>
      <p:sp>
        <p:nvSpPr>
          <p:cNvPr id="8196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Lorem ipsum dolore sed </a:t>
            </a:r>
            <a:r>
              <a:rPr lang="en-US" altLang="en-US" dirty="0" err="1"/>
              <a:t>amet</a:t>
            </a:r>
            <a:endParaRPr lang="et-EE" altLang="en-US" dirty="0"/>
          </a:p>
          <a:p>
            <a:pPr lvl="1"/>
            <a:r>
              <a:rPr lang="en-US" altLang="en-US" dirty="0" err="1"/>
              <a:t>consectetuere</a:t>
            </a:r>
            <a:r>
              <a:rPr lang="en-US" altLang="en-US" dirty="0"/>
              <a:t> </a:t>
            </a:r>
            <a:r>
              <a:rPr lang="en-US" altLang="en-US" dirty="0" err="1"/>
              <a:t>adipiscing</a:t>
            </a:r>
            <a:r>
              <a:rPr lang="en-US" altLang="en-US" dirty="0"/>
              <a:t> </a:t>
            </a:r>
            <a:r>
              <a:rPr lang="en-US" altLang="en-US" dirty="0" err="1"/>
              <a:t>elit</a:t>
            </a:r>
            <a:r>
              <a:rPr lang="en-US" altLang="en-US" dirty="0"/>
              <a:t>.</a:t>
            </a:r>
            <a:r>
              <a:rPr lang="et-EE" altLang="en-US" dirty="0"/>
              <a:t> </a:t>
            </a:r>
            <a:r>
              <a:rPr lang="en-US" altLang="en-US" dirty="0" err="1"/>
              <a:t>hasellus</a:t>
            </a:r>
            <a:r>
              <a:rPr lang="en-US" altLang="en-US" dirty="0"/>
              <a:t> vel </a:t>
            </a:r>
            <a:r>
              <a:rPr lang="en-US" altLang="en-US" dirty="0" err="1"/>
              <a:t>lectus</a:t>
            </a:r>
            <a:r>
              <a:rPr lang="en-US" altLang="en-US" dirty="0"/>
              <a:t> at </a:t>
            </a:r>
            <a:r>
              <a:rPr lang="en-US" altLang="en-US" dirty="0" err="1"/>
              <a:t>orci</a:t>
            </a:r>
            <a:r>
              <a:rPr lang="en-US" altLang="en-US" dirty="0"/>
              <a:t> </a:t>
            </a:r>
            <a:r>
              <a:rPr lang="en-US" altLang="en-US" dirty="0" err="1"/>
              <a:t>ornare</a:t>
            </a:r>
            <a:r>
              <a:rPr lang="en-US" altLang="en-US" dirty="0"/>
              <a:t> </a:t>
            </a:r>
            <a:r>
              <a:rPr lang="en-US" altLang="en-US" dirty="0" err="1"/>
              <a:t>ultrices</a:t>
            </a:r>
            <a:r>
              <a:rPr lang="en-US" altLang="en-US" dirty="0"/>
              <a:t>. </a:t>
            </a:r>
            <a:endParaRPr lang="et-EE" altLang="en-US" dirty="0"/>
          </a:p>
          <a:p>
            <a:pPr lvl="2"/>
            <a:r>
              <a:rPr lang="en-US" altLang="en-US" dirty="0"/>
              <a:t>Viva</a:t>
            </a:r>
            <a:r>
              <a:rPr lang="et-EE" altLang="en-US" dirty="0"/>
              <a:t> </a:t>
            </a:r>
            <a:r>
              <a:rPr lang="en-US" altLang="en-US" dirty="0" err="1"/>
              <a:t>mus</a:t>
            </a:r>
            <a:r>
              <a:rPr lang="en-US" altLang="en-US" dirty="0"/>
              <a:t> </a:t>
            </a:r>
            <a:r>
              <a:rPr lang="en-US" altLang="en-US" dirty="0" err="1"/>
              <a:t>justo</a:t>
            </a:r>
            <a:r>
              <a:rPr lang="en-US" altLang="en-US" dirty="0"/>
              <a:t> </a:t>
            </a:r>
            <a:r>
              <a:rPr lang="en-US" altLang="en-US" dirty="0" err="1"/>
              <a:t>est</a:t>
            </a:r>
            <a:r>
              <a:rPr lang="en-US" altLang="en-US" dirty="0"/>
              <a:t>, </a:t>
            </a:r>
            <a:r>
              <a:rPr lang="en-US" altLang="en-US" dirty="0" err="1"/>
              <a:t>vulputate</a:t>
            </a:r>
            <a:r>
              <a:rPr lang="en-US" altLang="en-US" dirty="0"/>
              <a:t> </a:t>
            </a:r>
            <a:r>
              <a:rPr lang="en-US" altLang="en-US" dirty="0" err="1"/>
              <a:t>eu</a:t>
            </a:r>
            <a:r>
              <a:rPr lang="en-US" altLang="en-US" dirty="0"/>
              <a:t>, </a:t>
            </a:r>
            <a:r>
              <a:rPr lang="en-US" altLang="en-US" dirty="0" err="1"/>
              <a:t>bibendum</a:t>
            </a:r>
            <a:r>
              <a:rPr lang="et-EE" altLang="en-US" dirty="0"/>
              <a:t>.</a:t>
            </a:r>
            <a:r>
              <a:rPr lang="en-US" altLang="en-US" dirty="0"/>
              <a:t> </a:t>
            </a:r>
          </a:p>
          <a:p>
            <a:r>
              <a:rPr lang="et-EE" altLang="en-US" dirty="0"/>
              <a:t>H</a:t>
            </a:r>
            <a:r>
              <a:rPr lang="en-US" altLang="en-US" dirty="0" err="1"/>
              <a:t>endrerit</a:t>
            </a:r>
            <a:r>
              <a:rPr lang="en-US" altLang="en-US" dirty="0"/>
              <a:t>, </a:t>
            </a:r>
            <a:r>
              <a:rPr lang="en-US" altLang="en-US" dirty="0" err="1"/>
              <a:t>rutrum</a:t>
            </a:r>
            <a:r>
              <a:rPr lang="en-US" altLang="en-US" dirty="0"/>
              <a:t> </a:t>
            </a:r>
            <a:r>
              <a:rPr lang="en-US" altLang="en-US" dirty="0" err="1"/>
              <a:t>ut</a:t>
            </a:r>
            <a:r>
              <a:rPr lang="en-US" altLang="en-US" dirty="0"/>
              <a:t>, </a:t>
            </a:r>
            <a:r>
              <a:rPr lang="en-US" altLang="en-US" dirty="0" err="1"/>
              <a:t>turpis</a:t>
            </a:r>
            <a:r>
              <a:rPr lang="en-US" altLang="en-US" dirty="0"/>
              <a:t>. Sed </a:t>
            </a:r>
            <a:r>
              <a:rPr lang="en-US" altLang="en-US" dirty="0" err="1"/>
              <a:t>velit</a:t>
            </a:r>
            <a:r>
              <a:rPr lang="en-US" altLang="en-US" dirty="0"/>
              <a:t>. </a:t>
            </a:r>
          </a:p>
          <a:p>
            <a:r>
              <a:rPr lang="en-US" altLang="en-US" dirty="0"/>
              <a:t>Sed semper </a:t>
            </a:r>
            <a:r>
              <a:rPr lang="en-US" altLang="en-US" dirty="0" err="1"/>
              <a:t>augue</a:t>
            </a:r>
            <a:r>
              <a:rPr lang="en-US" altLang="en-US" dirty="0"/>
              <a:t>. </a:t>
            </a:r>
          </a:p>
        </p:txBody>
      </p:sp>
      <p:graphicFrame>
        <p:nvGraphicFramePr>
          <p:cNvPr id="8" name="Content Placeholder 10">
            <a:extLst>
              <a:ext uri="{FF2B5EF4-FFF2-40B4-BE49-F238E27FC236}">
                <a16:creationId xmlns:a16="http://schemas.microsoft.com/office/drawing/2014/main" id="{A300AEF3-8C46-47F3-8888-1F672B4A4F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4976382"/>
              </p:ext>
            </p:extLst>
          </p:nvPr>
        </p:nvGraphicFramePr>
        <p:xfrm>
          <a:off x="7149211" y="1773953"/>
          <a:ext cx="4244976" cy="3801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 Placeholder 4"/>
          <p:cNvSpPr txBox="1">
            <a:spLocks/>
          </p:cNvSpPr>
          <p:nvPr/>
        </p:nvSpPr>
        <p:spPr>
          <a:xfrm>
            <a:off x="7461126" y="1618566"/>
            <a:ext cx="3587874" cy="310775"/>
          </a:xfrm>
          <a:prstGeom prst="rect">
            <a:avLst/>
          </a:prstGeom>
        </p:spPr>
        <p:txBody>
          <a:bodyPr lIns="0" tIns="0" rIns="0" bIns="0"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kern="1200" baseline="0">
                <a:solidFill>
                  <a:srgbClr val="4F4C4E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1"/>
              </a:buClr>
            </a:pPr>
            <a:r>
              <a:rPr lang="en-US" altLang="en-US" sz="1400" dirty="0" err="1">
                <a:solidFill>
                  <a:srgbClr val="332B60"/>
                </a:solidFill>
              </a:rPr>
              <a:t>Graafik</a:t>
            </a:r>
            <a:r>
              <a:rPr lang="en-US" altLang="en-US" sz="1400" dirty="0">
                <a:solidFill>
                  <a:srgbClr val="332B60"/>
                </a:solidFill>
              </a:rPr>
              <a:t> 1.1</a:t>
            </a:r>
          </a:p>
          <a:p>
            <a:endParaRPr lang="en-US" altLang="en-US" dirty="0">
              <a:solidFill>
                <a:srgbClr val="332B60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233E85-C407-A9B1-DE87-06146DB2928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B25903C-CB6D-4E68-B810-D397C6F16F35}" type="datetime1">
              <a:rPr lang="et-EE" smtClean="0"/>
              <a:t>04.05.26</a:t>
            </a:fld>
            <a:endParaRPr lang="et-E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A3E509-D1AD-1F52-147D-610A22E3F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A1387A-0BB2-46EE-A14A-56A01A39D322}" type="slidenum">
              <a:rPr lang="et-EE" smtClean="0"/>
              <a:t>4</a:t>
            </a:fld>
            <a:endParaRPr lang="et-E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 kohatäide 1">
            <a:extLst>
              <a:ext uri="{FF2B5EF4-FFF2-40B4-BE49-F238E27FC236}">
                <a16:creationId xmlns:a16="http://schemas.microsoft.com/office/drawing/2014/main" id="{F865C3AC-76A5-196F-E6CE-823429CC16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71554" y="2355898"/>
            <a:ext cx="4570131" cy="2322881"/>
          </a:xfrm>
        </p:spPr>
        <p:txBody>
          <a:bodyPr>
            <a:normAutofit/>
          </a:bodyPr>
          <a:lstStyle/>
          <a:p>
            <a:endParaRPr lang="et-EE" sz="2900" dirty="0"/>
          </a:p>
        </p:txBody>
      </p:sp>
    </p:spTree>
    <p:extLst>
      <p:ext uri="{BB962C8B-B14F-4D97-AF65-F5344CB8AC3E}">
        <p14:creationId xmlns:p14="http://schemas.microsoft.com/office/powerpoint/2010/main" val="395204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 kohatäide 4"/>
          <p:cNvSpPr txBox="1">
            <a:spLocks/>
          </p:cNvSpPr>
          <p:nvPr/>
        </p:nvSpPr>
        <p:spPr>
          <a:xfrm>
            <a:off x="971570" y="4757834"/>
            <a:ext cx="6927167" cy="137402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kern="1200" cap="all" baseline="0">
                <a:solidFill>
                  <a:schemeClr val="accent3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altLang="en-US" sz="2900" dirty="0">
                <a:solidFill>
                  <a:schemeClr val="tx2"/>
                </a:solidFill>
              </a:rPr>
              <a:t>Vaheslaidi pealkiri</a:t>
            </a:r>
            <a:br>
              <a:rPr lang="et-EE" altLang="en-US" sz="2900" dirty="0">
                <a:solidFill>
                  <a:schemeClr val="accent1"/>
                </a:solidFill>
              </a:rPr>
            </a:br>
            <a:r>
              <a:rPr lang="et-EE" altLang="en-US" sz="2900" dirty="0">
                <a:solidFill>
                  <a:schemeClr val="accent1"/>
                </a:solidFill>
              </a:rPr>
              <a:t>Vajadusel ka KAHEL või kolmel REAL</a:t>
            </a:r>
            <a:endParaRPr lang="en-US" altLang="en-US" sz="29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722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E102707E-B518-4D12-BF02-E03A0747B3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t-EE" dirty="0"/>
              <a:t>Vaheslaidi pealkiri vajadusel ka kahel ja kolmel real</a:t>
            </a:r>
          </a:p>
        </p:txBody>
      </p:sp>
    </p:spTree>
    <p:extLst>
      <p:ext uri="{BB962C8B-B14F-4D97-AF65-F5344CB8AC3E}">
        <p14:creationId xmlns:p14="http://schemas.microsoft.com/office/powerpoint/2010/main" val="1268917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di kohatäide 4">
            <a:extLst>
              <a:ext uri="{FF2B5EF4-FFF2-40B4-BE49-F238E27FC236}">
                <a16:creationId xmlns:a16="http://schemas.microsoft.com/office/drawing/2014/main" id="{0CA0599B-82F6-47A3-9E11-A732CDCEE8BE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9" name="Pildi kohatäide 8">
            <a:extLst>
              <a:ext uri="{FF2B5EF4-FFF2-40B4-BE49-F238E27FC236}">
                <a16:creationId xmlns:a16="http://schemas.microsoft.com/office/drawing/2014/main" id="{5B96437C-F26D-4286-B498-A3C6374D965F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12050" y="549275"/>
            <a:ext cx="3624263" cy="2454275"/>
          </a:xfrm>
        </p:spPr>
      </p:pic>
      <p:pic>
        <p:nvPicPr>
          <p:cNvPr id="13" name="Pildi kohatäide 12">
            <a:extLst>
              <a:ext uri="{FF2B5EF4-FFF2-40B4-BE49-F238E27FC236}">
                <a16:creationId xmlns:a16="http://schemas.microsoft.com/office/drawing/2014/main" id="{FA67711C-E54D-42E6-802F-92B0964E3564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12050" y="3209925"/>
            <a:ext cx="3624263" cy="2306638"/>
          </a:xfr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F4F39D-F8E2-3806-DE69-C469ACB55F8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66BF061-A0EC-4E1F-BA2B-5B7EFCAC8D40}" type="datetime1">
              <a:rPr lang="et-EE" smtClean="0"/>
              <a:t>04.05.26</a:t>
            </a:fld>
            <a:endParaRPr lang="et-E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866128-86B1-9282-78F4-26A4E9FFB4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A1387A-0BB2-46EE-A14A-56A01A39D322}" type="slidenum">
              <a:rPr lang="et-EE" smtClean="0"/>
              <a:t>8</a:t>
            </a:fld>
            <a:endParaRPr lang="et-E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Placeholder 1"/>
          <p:cNvSpPr>
            <a:spLocks noGrp="1"/>
          </p:cNvSpPr>
          <p:nvPr>
            <p:ph type="body" sz="quarter" idx="13"/>
          </p:nvPr>
        </p:nvSpPr>
        <p:spPr bwMode="auto">
          <a:xfrm>
            <a:off x="479425" y="549275"/>
            <a:ext cx="8820150" cy="8366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r>
              <a:rPr lang="en-US" altLang="en-US" dirty="0" err="1">
                <a:solidFill>
                  <a:srgbClr val="332B60"/>
                </a:solidFill>
                <a:latin typeface="Verdana" pitchFamily="34" charset="0"/>
              </a:rPr>
              <a:t>Slaidi</a:t>
            </a:r>
            <a:r>
              <a:rPr lang="en-US" altLang="en-US" dirty="0">
                <a:solidFill>
                  <a:srgbClr val="332B60"/>
                </a:solidFill>
                <a:latin typeface="Verdana" pitchFamily="34" charset="0"/>
              </a:rPr>
              <a:t> </a:t>
            </a:r>
            <a:r>
              <a:rPr lang="en-US" altLang="en-US" dirty="0" err="1">
                <a:solidFill>
                  <a:srgbClr val="332B60"/>
                </a:solidFill>
                <a:latin typeface="Verdana" pitchFamily="34" charset="0"/>
              </a:rPr>
              <a:t>pealkiri</a:t>
            </a:r>
            <a:br>
              <a:rPr lang="et-EE" altLang="en-US" dirty="0">
                <a:solidFill>
                  <a:srgbClr val="332B60"/>
                </a:solidFill>
                <a:latin typeface="Verdana" pitchFamily="34" charset="0"/>
              </a:rPr>
            </a:br>
            <a:r>
              <a:rPr lang="en-US" altLang="en-US" dirty="0" err="1">
                <a:solidFill>
                  <a:srgbClr val="332B60"/>
                </a:solidFill>
                <a:latin typeface="Verdana" pitchFamily="34" charset="0"/>
              </a:rPr>
              <a:t>vajadusel</a:t>
            </a:r>
            <a:r>
              <a:rPr lang="en-US" altLang="en-US" dirty="0">
                <a:solidFill>
                  <a:srgbClr val="332B60"/>
                </a:solidFill>
                <a:latin typeface="Verdana" pitchFamily="34" charset="0"/>
              </a:rPr>
              <a:t> </a:t>
            </a:r>
            <a:r>
              <a:rPr lang="en-US" altLang="en-US" dirty="0" err="1">
                <a:solidFill>
                  <a:srgbClr val="332B60"/>
                </a:solidFill>
                <a:latin typeface="Verdana" pitchFamily="34" charset="0"/>
              </a:rPr>
              <a:t>kahel</a:t>
            </a:r>
            <a:r>
              <a:rPr lang="en-US" altLang="en-US" dirty="0">
                <a:solidFill>
                  <a:srgbClr val="332B60"/>
                </a:solidFill>
                <a:latin typeface="Verdana" pitchFamily="34" charset="0"/>
              </a:rPr>
              <a:t> real</a:t>
            </a:r>
          </a:p>
          <a:p>
            <a:pPr fontAlgn="base">
              <a:spcAft>
                <a:spcPct val="0"/>
              </a:spcAft>
              <a:buFont typeface="Arial" charset="0"/>
              <a:buNone/>
            </a:pPr>
            <a:endParaRPr lang="en-US" altLang="en-US" dirty="0">
              <a:solidFill>
                <a:srgbClr val="332B60"/>
              </a:solidFill>
              <a:latin typeface="Verdana" pitchFamily="34" charset="0"/>
            </a:endParaRPr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sz="quarter" idx="23"/>
            <p:extLst>
              <p:ext uri="{D42A27DB-BD31-4B8C-83A1-F6EECF244321}">
                <p14:modId xmlns:p14="http://schemas.microsoft.com/office/powerpoint/2010/main" val="1109646298"/>
              </p:ext>
            </p:extLst>
          </p:nvPr>
        </p:nvGraphicFramePr>
        <p:xfrm>
          <a:off x="2171700" y="1628775"/>
          <a:ext cx="8964614" cy="392049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241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1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11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1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341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Lorem ipsum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BFD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Lorem ipsum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BFD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Lorem ipsum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BFD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Lorem ipsum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BF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41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en-US" sz="1400" dirty="0">
                          <a:solidFill>
                            <a:srgbClr val="332B60"/>
                          </a:solidFill>
                        </a:rPr>
                        <a:t>Lorem ipsum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altLang="en-US" sz="1400" dirty="0">
                        <a:solidFill>
                          <a:srgbClr val="332B60"/>
                        </a:solidFill>
                      </a:endParaRP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en-US" sz="1400" dirty="0">
                          <a:solidFill>
                            <a:srgbClr val="332B60"/>
                          </a:solidFill>
                        </a:rPr>
                        <a:t>Lorem ipsum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altLang="en-US" sz="1400" dirty="0">
                        <a:solidFill>
                          <a:srgbClr val="332B60"/>
                        </a:solidFill>
                      </a:endParaRP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en-US" sz="1400" dirty="0">
                          <a:solidFill>
                            <a:srgbClr val="332B60"/>
                          </a:solidFill>
                        </a:rPr>
                        <a:t>Lorem ipsum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altLang="en-US" sz="1400" dirty="0">
                        <a:solidFill>
                          <a:srgbClr val="332B60"/>
                        </a:solidFill>
                      </a:endParaRP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en-US" sz="1400" dirty="0">
                          <a:solidFill>
                            <a:srgbClr val="332B60"/>
                          </a:solidFill>
                        </a:rPr>
                        <a:t>Lorem ipsum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altLang="en-US" sz="1400" dirty="0">
                        <a:solidFill>
                          <a:srgbClr val="332B60"/>
                        </a:solidFill>
                      </a:endParaRP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341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332B60"/>
                          </a:solidFill>
                          <a:effectLst/>
                        </a:rPr>
                        <a:t>Lorem ipsum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332B60"/>
                        </a:solidFill>
                        <a:effectLst/>
                        <a:latin typeface="Verdana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332B60"/>
                          </a:solidFill>
                          <a:effectLst/>
                        </a:rPr>
                        <a:t>Lorem ipsum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332B60"/>
                        </a:solidFill>
                        <a:effectLst/>
                        <a:latin typeface="Verdana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332B60"/>
                          </a:solidFill>
                          <a:effectLst/>
                        </a:rPr>
                        <a:t>Lorem ipsum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332B60"/>
                        </a:solidFill>
                        <a:effectLst/>
                        <a:latin typeface="Verdana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332B60"/>
                          </a:solidFill>
                          <a:effectLst/>
                        </a:rPr>
                        <a:t>Lorem ipsum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332B60"/>
                        </a:solidFill>
                        <a:effectLst/>
                        <a:latin typeface="Verdana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341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332B60"/>
                          </a:solidFill>
                          <a:effectLst/>
                        </a:rPr>
                        <a:t>Lorem ipsum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332B60"/>
                        </a:solidFill>
                        <a:effectLst/>
                        <a:latin typeface="Verdana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332B60"/>
                          </a:solidFill>
                          <a:effectLst/>
                        </a:rPr>
                        <a:t>Lorem ipsum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332B60"/>
                        </a:solidFill>
                        <a:effectLst/>
                        <a:latin typeface="Verdana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332B60"/>
                          </a:solidFill>
                          <a:effectLst/>
                        </a:rPr>
                        <a:t>Lorem ipsum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332B60"/>
                        </a:solidFill>
                        <a:effectLst/>
                        <a:latin typeface="Verdana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332B60"/>
                          </a:solidFill>
                          <a:effectLst/>
                        </a:rPr>
                        <a:t>Lorem ipsum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332B60"/>
                        </a:solidFill>
                        <a:effectLst/>
                        <a:latin typeface="Verdana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341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332B60"/>
                          </a:solidFill>
                          <a:effectLst/>
                        </a:rPr>
                        <a:t>Lorem ipsum</a:t>
                      </a: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332B60"/>
                          </a:solidFill>
                          <a:effectLst/>
                        </a:rPr>
                        <a:t>Lorem ipsum</a:t>
                      </a: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332B60"/>
                          </a:solidFill>
                          <a:effectLst/>
                        </a:rPr>
                        <a:t>Lorem ipsum</a:t>
                      </a: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332B60"/>
                          </a:solidFill>
                          <a:effectLst/>
                        </a:rPr>
                        <a:t>Lorem ipsum</a:t>
                      </a: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341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332B60"/>
                          </a:solidFill>
                          <a:effectLst/>
                        </a:rPr>
                        <a:t>Lorem ipsum</a:t>
                      </a: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332B60"/>
                          </a:solidFill>
                          <a:effectLst/>
                        </a:rPr>
                        <a:t>Lorem ipsum</a:t>
                      </a: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332B60"/>
                          </a:solidFill>
                          <a:effectLst/>
                        </a:rPr>
                        <a:t>Lorem ipsum</a:t>
                      </a: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332B60"/>
                          </a:solidFill>
                          <a:effectLst/>
                        </a:rPr>
                        <a:t>Lorem ipsum</a:t>
                      </a:r>
                    </a:p>
                  </a:txBody>
                  <a:tcPr marT="45722" marB="4572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8E2F6B-232E-EC5B-4CFA-303D0212374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7F3A507-3BF1-4C0D-AA35-3EBFB9C79257}" type="datetime1">
              <a:rPr lang="et-EE" smtClean="0"/>
              <a:t>04.05.26</a:t>
            </a:fld>
            <a:endParaRPr lang="et-E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91950F-B58E-EDD0-A7E8-879FCD5481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A1387A-0BB2-46EE-A14A-56A01A39D322}" type="slidenum">
              <a:rPr lang="et-EE" smtClean="0"/>
              <a:t>9</a:t>
            </a:fld>
            <a:endParaRPr lang="et-E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TalTech">
      <a:dk1>
        <a:srgbClr val="000000"/>
      </a:dk1>
      <a:lt1>
        <a:srgbClr val="FFFFFF"/>
      </a:lt1>
      <a:dk2>
        <a:srgbClr val="332B60"/>
      </a:dk2>
      <a:lt2>
        <a:srgbClr val="DADAE4"/>
      </a:lt2>
      <a:accent1>
        <a:srgbClr val="E4067E"/>
      </a:accent1>
      <a:accent2>
        <a:srgbClr val="9396B0"/>
      </a:accent2>
      <a:accent3>
        <a:srgbClr val="AB1352"/>
      </a:accent3>
      <a:accent4>
        <a:srgbClr val="4FBFD3"/>
      </a:accent4>
      <a:accent5>
        <a:srgbClr val="332B60"/>
      </a:accent5>
      <a:accent6>
        <a:srgbClr val="DADAE4"/>
      </a:accent6>
      <a:hlink>
        <a:srgbClr val="AB1352"/>
      </a:hlink>
      <a:folHlink>
        <a:srgbClr val="AB1352"/>
      </a:folHlink>
    </a:clrScheme>
    <a:fontScheme name="TTÜ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wrap="square" rtlCol="0" anchor="ctr">
        <a:noAutofit/>
      </a:bodyPr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alTech_Energiatehnoloogia instituut_16-9_EST_04-03-2024_PÕHI" id="{75EF1273-478E-4919-AD3C-3224BD9FE0C9}" vid="{508AEA35-837F-4999-A96B-EAE8A9E3E13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16936d5-095f-4d60-8b47-9fd80a5e1636" xsi:nil="true"/>
    <lcf76f155ced4ddcb4097134ff3c332f xmlns="8b62d5e0-0289-4579-9876-7c3c921c374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D6A67E9F2EF2548BC04A219DB1701F5" ma:contentTypeVersion="15" ma:contentTypeDescription="Loo uus dokument" ma:contentTypeScope="" ma:versionID="4f1cea6458b38bb84ec17e59f7256bf0">
  <xsd:schema xmlns:xsd="http://www.w3.org/2001/XMLSchema" xmlns:xs="http://www.w3.org/2001/XMLSchema" xmlns:p="http://schemas.microsoft.com/office/2006/metadata/properties" xmlns:ns2="8b62d5e0-0289-4579-9876-7c3c921c3746" xmlns:ns3="716936d5-095f-4d60-8b47-9fd80a5e1636" targetNamespace="http://schemas.microsoft.com/office/2006/metadata/properties" ma:root="true" ma:fieldsID="655bb19a10f42e48e092528b837815c9" ns2:_="" ns3:_="">
    <xsd:import namespace="8b62d5e0-0289-4579-9876-7c3c921c3746"/>
    <xsd:import namespace="716936d5-095f-4d60-8b47-9fd80a5e16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62d5e0-0289-4579-9876-7c3c921c37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Pildisildid" ma:readOnly="false" ma:fieldId="{5cf76f15-5ced-4ddc-b409-7134ff3c332f}" ma:taxonomyMulti="true" ma:sspId="ee5263c0-7114-47d3-8603-0e3ef132c9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6936d5-095f-4d60-8b47-9fd80a5e163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25c5e6e-c569-4f69-b5a9-876d057b8b70}" ma:internalName="TaxCatchAll" ma:showField="CatchAllData" ma:web="716936d5-095f-4d60-8b47-9fd80a5e16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Ühiskasutuse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Ühiskasutusse andmise üksikasjad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263337-7075-4F5A-810F-A425345302EA}">
  <ds:schemaRefs>
    <ds:schemaRef ds:uri="http://schemas.microsoft.com/office/infopath/2007/PartnerControls"/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716936d5-095f-4d60-8b47-9fd80a5e1636"/>
    <ds:schemaRef ds:uri="8b62d5e0-0289-4579-9876-7c3c921c374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02A9512-3FD4-4482-8206-917AEA3004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2594FC-C7AB-4AD7-BDA3-60724AAB70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62d5e0-0289-4579-9876-7c3c921c3746"/>
    <ds:schemaRef ds:uri="716936d5-095f-4d60-8b47-9fd80a5e16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2392</TotalTime>
  <Words>255</Words>
  <Application>Microsoft Macintosh PowerPoint</Application>
  <PresentationFormat>Widescreen</PresentationFormat>
  <Paragraphs>61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Verdana</vt:lpstr>
      <vt:lpstr>Wingdings</vt:lpstr>
      <vt:lpstr>Office'i kujundus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Anu Teder</dc:creator>
  <cp:lastModifiedBy>lume</cp:lastModifiedBy>
  <cp:revision>18</cp:revision>
  <dcterms:created xsi:type="dcterms:W3CDTF">2024-04-02T13:20:22Z</dcterms:created>
  <dcterms:modified xsi:type="dcterms:W3CDTF">2026-05-04T12:45:54Z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9643374</vt:lpwstr>
  </property>
  <property fmtid="{D5CDD505-2E9C-101B-9397-08002B2CF9AE}" pid="3" name="NXPowerLiteSettings">
    <vt:lpwstr>C780073804F000</vt:lpwstr>
  </property>
  <property fmtid="{D5CDD505-2E9C-101B-9397-08002B2CF9AE}" pid="4" name="NXPowerLiteVersion">
    <vt:lpwstr>D8.0.4</vt:lpwstr>
  </property>
  <property fmtid="{D5CDD505-2E9C-101B-9397-08002B2CF9AE}" pid="5" name="ContentTypeId">
    <vt:lpwstr>0x0101002D6A67E9F2EF2548BC04A219DB1701F5</vt:lpwstr>
  </property>
  <property fmtid="{D5CDD505-2E9C-101B-9397-08002B2CF9AE}" pid="6" name="MediaServiceImageTags">
    <vt:lpwstr/>
  </property>
</Properties>
</file>