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3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9" d="100"/>
          <a:sy n="159" d="100"/>
        </p:scale>
        <p:origin x="384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9A3739-093C-2C71-4767-0A66F1B984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6A36D8-DB7C-346A-4F4C-EC0E7A31CF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C031D-E9C8-4943-A58C-711617DB6BBA}" type="datetimeFigureOut">
              <a:rPr lang="et-EE" smtClean="0"/>
              <a:t>25.09.2026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9A54BF-B5B2-7D09-C275-7E68AABBAB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E747E-D8AE-047E-10A3-39978C6C83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2F18C-CBEC-4BF4-B398-F26DA1BE80B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86898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rgbClr val="F5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Picture 7" descr="Picture 7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81" y="6088283"/>
            <a:ext cx="894758" cy="500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E5EDBC27-9ECB-6D33-B027-E481A0A13F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5D6B637E-3532-597B-0AE5-641BF0F38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7618" y="1719263"/>
            <a:ext cx="9796649" cy="3353244"/>
          </a:xfrm>
          <a:prstGeom prst="rect">
            <a:avLst/>
          </a:prstGeom>
        </p:spPr>
        <p:txBody>
          <a:bodyPr/>
          <a:lstStyle>
            <a:lvl1pPr>
              <a:defRPr sz="6900">
                <a:solidFill>
                  <a:schemeClr val="accent1"/>
                </a:solidFill>
              </a:defRPr>
            </a:lvl1pPr>
          </a:lstStyle>
          <a:p>
            <a:r>
              <a:rPr lang="et-EE" dirty="0"/>
              <a:t>PRESENTATION TITLE ON TWO LINES IF NEEDED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0072E16-AC52-2406-8D29-6598A8EE8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7089" y="5245576"/>
            <a:ext cx="9796649" cy="347133"/>
          </a:xfrm>
          <a:ln>
            <a:noFill/>
          </a:ln>
        </p:spPr>
        <p:txBody>
          <a:bodyPr/>
          <a:lstStyle>
            <a:lvl1pPr>
              <a:defRPr sz="2400" b="1"/>
            </a:lvl1pPr>
          </a:lstStyle>
          <a:p>
            <a:pPr lvl="0"/>
            <a:r>
              <a:rPr lang="et-EE" dirty="0" err="1"/>
              <a:t>Name</a:t>
            </a:r>
            <a:r>
              <a:rPr lang="et-EE" dirty="0"/>
              <a:t> and </a:t>
            </a:r>
            <a:r>
              <a:rPr lang="et-EE" dirty="0" err="1"/>
              <a:t>Surname</a:t>
            </a:r>
            <a:endParaRPr lang="et-EE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600C9391-FBF8-E129-A9AB-1FB13D1843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089" y="5636544"/>
            <a:ext cx="9796649" cy="347133"/>
          </a:xfrm>
          <a:ln>
            <a:noFill/>
          </a:ln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t-EE" dirty="0" err="1"/>
              <a:t>Unit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14271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icture 3">
            <a:extLst>
              <a:ext uri="{FF2B5EF4-FFF2-40B4-BE49-F238E27FC236}">
                <a16:creationId xmlns:a16="http://schemas.microsoft.com/office/drawing/2014/main" id="{E2B9C96A-0149-6EBD-610D-C453CCDAF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4414"/>
          <a:stretch>
            <a:fillRect/>
          </a:stretch>
        </p:blipFill>
        <p:spPr>
          <a:xfrm>
            <a:off x="-24632" y="-40642"/>
            <a:ext cx="12241264" cy="6939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33" descr="Picture 33">
            <a:extLst>
              <a:ext uri="{FF2B5EF4-FFF2-40B4-BE49-F238E27FC236}">
                <a16:creationId xmlns:a16="http://schemas.microsoft.com/office/drawing/2014/main" id="{513E9CCA-2FE5-C313-A09C-E1B0C750C7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 l="3847" r="7452"/>
          <a:stretch>
            <a:fillRect/>
          </a:stretch>
        </p:blipFill>
        <p:spPr>
          <a:xfrm rot="10800000" flipH="1">
            <a:off x="1743740" y="-48385"/>
            <a:ext cx="10940485" cy="6938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0289FC0E-9C99-A05B-5F6D-0326E2635C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49"/>
            <a:ext cx="858539" cy="48062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BE352AD-4869-461A-B5D2-6D26B9F3AE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66" y="1724025"/>
            <a:ext cx="9558408" cy="3313112"/>
          </a:xfrm>
        </p:spPr>
        <p:txBody>
          <a:bodyPr/>
          <a:lstStyle>
            <a:lvl1pPr>
              <a:defRPr sz="6300"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PRESENTATION TITLE ON TWO LINES IF NEEDED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01E635A-5C6D-388A-721F-74EF6D9F7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467" y="5247222"/>
            <a:ext cx="9558408" cy="347133"/>
          </a:xfrm>
          <a:ln>
            <a:noFill/>
          </a:ln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 err="1"/>
              <a:t>Name</a:t>
            </a:r>
            <a:r>
              <a:rPr lang="et-EE" dirty="0"/>
              <a:t> and </a:t>
            </a:r>
            <a:r>
              <a:rPr lang="et-EE" dirty="0" err="1"/>
              <a:t>Surname</a:t>
            </a:r>
            <a:endParaRPr lang="et-EE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7E8CCAC2-72BE-2720-9023-80E599B5DC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467" y="5638190"/>
            <a:ext cx="9558408" cy="347133"/>
          </a:xfrm>
          <a:ln>
            <a:noFill/>
          </a:ln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 err="1"/>
              <a:t>Unit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39983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Picture 5">
            <a:extLst>
              <a:ext uri="{FF2B5EF4-FFF2-40B4-BE49-F238E27FC236}">
                <a16:creationId xmlns:a16="http://schemas.microsoft.com/office/drawing/2014/main" id="{EDEB2ED2-CC9F-5D3D-25D1-81439E045D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3662" y="-57353"/>
            <a:ext cx="12270294" cy="6955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10" descr="Picture 10">
            <a:extLst>
              <a:ext uri="{FF2B5EF4-FFF2-40B4-BE49-F238E27FC236}">
                <a16:creationId xmlns:a16="http://schemas.microsoft.com/office/drawing/2014/main" id="{08E7AA52-214E-1E3B-1985-1770D42C8F1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0" y="-57353"/>
            <a:ext cx="12216632" cy="6955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5DC0BEC8-8F87-46BF-7AC4-F3BA55165C3F}"/>
              </a:ext>
            </a:extLst>
          </p:cNvPr>
          <p:cNvPicPr/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49"/>
            <a:ext cx="858539" cy="48062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8">
            <a:extLst>
              <a:ext uri="{FF2B5EF4-FFF2-40B4-BE49-F238E27FC236}">
                <a16:creationId xmlns:a16="http://schemas.microsoft.com/office/drawing/2014/main" id="{C09E9C01-6B45-339A-DA84-8C97F6686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66" y="1294997"/>
            <a:ext cx="9558408" cy="3313112"/>
          </a:xfrm>
        </p:spPr>
        <p:txBody>
          <a:bodyPr/>
          <a:lstStyle>
            <a:lvl1pPr>
              <a:defRPr sz="6300"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PRESENTATION</a:t>
            </a:r>
            <a:br>
              <a:rPr lang="et-EE" dirty="0"/>
            </a:br>
            <a:r>
              <a:rPr lang="et-EE" dirty="0"/>
              <a:t>TITLE ON TWO</a:t>
            </a:r>
            <a:br>
              <a:rPr lang="et-EE" dirty="0"/>
            </a:br>
            <a:r>
              <a:rPr lang="et-EE" dirty="0"/>
              <a:t>LINES IF NEEDED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294D002-4ACB-D638-64D9-42D0BC3297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2467" y="4818194"/>
            <a:ext cx="9558408" cy="347133"/>
          </a:xfrm>
          <a:ln>
            <a:noFill/>
          </a:ln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 err="1"/>
              <a:t>Name</a:t>
            </a:r>
            <a:r>
              <a:rPr lang="et-EE" dirty="0"/>
              <a:t> and </a:t>
            </a:r>
            <a:r>
              <a:rPr lang="et-EE" dirty="0" err="1"/>
              <a:t>Surname</a:t>
            </a:r>
            <a:endParaRPr lang="et-EE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26C5E95-9B37-CF93-A438-74B6043BB0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467" y="5209162"/>
            <a:ext cx="9558408" cy="347133"/>
          </a:xfrm>
          <a:ln>
            <a:noFill/>
          </a:ln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 err="1"/>
              <a:t>Unit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0714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2">
            <a:extLst>
              <a:ext uri="{FF2B5EF4-FFF2-40B4-BE49-F238E27FC236}">
                <a16:creationId xmlns:a16="http://schemas.microsoft.com/office/drawing/2014/main" id="{4B176335-B380-4B9B-B992-F4D0B5FC44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1855"/>
          <a:stretch>
            <a:fillRect/>
          </a:stretch>
        </p:blipFill>
        <p:spPr>
          <a:xfrm>
            <a:off x="7541408" y="0"/>
            <a:ext cx="465059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807616-A94E-4B0E-55FD-A432EA58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6357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CLICK TO EDIT MASTER</a:t>
            </a:r>
            <a:br>
              <a:rPr lang="et-EE" dirty="0"/>
            </a:br>
            <a:r>
              <a:rPr lang="et-EE" dirty="0"/>
              <a:t>TITLE STYLE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07458C4-5D44-DACE-04A0-0126DB3C7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729" y="2125133"/>
            <a:ext cx="10515600" cy="3869268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500"/>
            </a:lvl1pPr>
            <a:lvl2pPr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In id </a:t>
            </a:r>
            <a:r>
              <a:rPr lang="et-EE" dirty="0" err="1"/>
              <a:t>cursus</a:t>
            </a:r>
            <a:r>
              <a:rPr lang="et-EE" dirty="0"/>
              <a:t> mi </a:t>
            </a:r>
            <a:r>
              <a:rPr lang="et-EE" dirty="0" err="1"/>
              <a:t>pretium</a:t>
            </a:r>
            <a:r>
              <a:rPr lang="et-EE" dirty="0"/>
              <a:t> </a:t>
            </a:r>
            <a:r>
              <a:rPr lang="et-EE" dirty="0" err="1"/>
              <a:t>tellus</a:t>
            </a:r>
            <a:r>
              <a:rPr lang="et-EE" dirty="0"/>
              <a:t> </a:t>
            </a:r>
            <a:r>
              <a:rPr lang="et-EE" dirty="0" err="1"/>
              <a:t>duis</a:t>
            </a:r>
            <a:r>
              <a:rPr lang="et-EE" dirty="0"/>
              <a:t> </a:t>
            </a:r>
            <a:r>
              <a:rPr lang="et-EE" dirty="0" err="1"/>
              <a:t>convallis</a:t>
            </a:r>
            <a:r>
              <a:rPr lang="et-EE" dirty="0"/>
              <a:t>. Tempus leo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aenean</a:t>
            </a:r>
            <a:r>
              <a:rPr lang="et-EE" dirty="0"/>
              <a:t> </a:t>
            </a:r>
            <a:r>
              <a:rPr lang="et-EE" dirty="0" err="1"/>
              <a:t>sed</a:t>
            </a:r>
            <a:r>
              <a:rPr lang="et-EE" dirty="0"/>
              <a:t> </a:t>
            </a:r>
            <a:r>
              <a:rPr lang="et-EE" dirty="0" err="1"/>
              <a:t>diam</a:t>
            </a:r>
            <a:r>
              <a:rPr lang="et-EE" dirty="0"/>
              <a:t> </a:t>
            </a:r>
            <a:r>
              <a:rPr lang="et-EE" dirty="0" err="1"/>
              <a:t>urna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. </a:t>
            </a:r>
            <a:r>
              <a:rPr lang="et-EE" dirty="0" err="1"/>
              <a:t>Pulvinar</a:t>
            </a:r>
            <a:r>
              <a:rPr lang="et-EE" dirty="0"/>
              <a:t> </a:t>
            </a:r>
            <a:r>
              <a:rPr lang="et-EE" dirty="0" err="1"/>
              <a:t>vivamus</a:t>
            </a:r>
            <a:r>
              <a:rPr lang="et-EE" dirty="0"/>
              <a:t> </a:t>
            </a:r>
            <a:r>
              <a:rPr lang="et-EE" dirty="0" err="1"/>
              <a:t>fringilla</a:t>
            </a:r>
            <a:r>
              <a:rPr lang="et-EE" dirty="0"/>
              <a:t> </a:t>
            </a:r>
            <a:r>
              <a:rPr lang="et-EE" dirty="0" err="1"/>
              <a:t>lacus</a:t>
            </a:r>
            <a:r>
              <a:rPr lang="et-EE" dirty="0"/>
              <a:t> </a:t>
            </a:r>
            <a:r>
              <a:rPr lang="et-EE" dirty="0" err="1"/>
              <a:t>nec</a:t>
            </a:r>
            <a:r>
              <a:rPr lang="et-EE" dirty="0"/>
              <a:t> </a:t>
            </a:r>
            <a:r>
              <a:rPr lang="et-EE" dirty="0" err="1"/>
              <a:t>metus</a:t>
            </a:r>
            <a:r>
              <a:rPr lang="et-EE" dirty="0"/>
              <a:t> </a:t>
            </a:r>
            <a:r>
              <a:rPr lang="et-EE" dirty="0" err="1"/>
              <a:t>bibendum</a:t>
            </a:r>
            <a:r>
              <a:rPr lang="et-EE" dirty="0"/>
              <a:t> </a:t>
            </a:r>
            <a:r>
              <a:rPr lang="et-EE" dirty="0" err="1"/>
              <a:t>egestas</a:t>
            </a:r>
            <a:r>
              <a:rPr lang="et-EE" dirty="0"/>
              <a:t>. </a:t>
            </a:r>
            <a:r>
              <a:rPr lang="et-EE" dirty="0" err="1"/>
              <a:t>Iaculis</a:t>
            </a:r>
            <a:r>
              <a:rPr lang="et-EE" dirty="0"/>
              <a:t> </a:t>
            </a:r>
            <a:r>
              <a:rPr lang="et-EE" dirty="0" err="1"/>
              <a:t>massa</a:t>
            </a:r>
            <a:r>
              <a:rPr lang="et-EE" dirty="0"/>
              <a:t> </a:t>
            </a:r>
            <a:r>
              <a:rPr lang="et-EE" dirty="0" err="1"/>
              <a:t>nisl</a:t>
            </a:r>
            <a:r>
              <a:rPr lang="et-EE" dirty="0"/>
              <a:t> </a:t>
            </a:r>
            <a:r>
              <a:rPr lang="et-EE" dirty="0" err="1"/>
              <a:t>malesuada</a:t>
            </a:r>
            <a:r>
              <a:rPr lang="et-EE" dirty="0"/>
              <a:t> </a:t>
            </a:r>
            <a:r>
              <a:rPr lang="et-EE" dirty="0" err="1"/>
              <a:t>lacinia</a:t>
            </a:r>
            <a:r>
              <a:rPr lang="et-EE" dirty="0"/>
              <a:t> </a:t>
            </a:r>
            <a:r>
              <a:rPr lang="et-EE" dirty="0" err="1"/>
              <a:t>integer</a:t>
            </a:r>
            <a:r>
              <a:rPr lang="et-EE" dirty="0"/>
              <a:t> </a:t>
            </a:r>
            <a:r>
              <a:rPr lang="et-EE" dirty="0" err="1"/>
              <a:t>nunc</a:t>
            </a:r>
            <a:r>
              <a:rPr lang="et-EE" dirty="0"/>
              <a:t> </a:t>
            </a:r>
            <a:r>
              <a:rPr lang="et-EE" dirty="0" err="1"/>
              <a:t>posuere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hendrerit</a:t>
            </a:r>
            <a:r>
              <a:rPr lang="et-EE" dirty="0"/>
              <a:t> </a:t>
            </a:r>
            <a:r>
              <a:rPr lang="et-EE" dirty="0" err="1"/>
              <a:t>semper</a:t>
            </a:r>
            <a:r>
              <a:rPr lang="et-EE" dirty="0"/>
              <a:t> </a:t>
            </a:r>
            <a:r>
              <a:rPr lang="et-EE" dirty="0" err="1"/>
              <a:t>vel</a:t>
            </a:r>
            <a:r>
              <a:rPr lang="et-EE" dirty="0"/>
              <a:t>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t-EE" dirty="0" err="1"/>
              <a:t>aptent</a:t>
            </a:r>
            <a:r>
              <a:rPr lang="et-EE" dirty="0"/>
              <a:t> </a:t>
            </a:r>
            <a:r>
              <a:rPr lang="et-EE" dirty="0" err="1"/>
              <a:t>taciti</a:t>
            </a:r>
            <a:r>
              <a:rPr lang="et-EE" dirty="0"/>
              <a:t> </a:t>
            </a:r>
            <a:r>
              <a:rPr lang="et-EE" dirty="0" err="1"/>
              <a:t>sociosqu</a:t>
            </a:r>
            <a:r>
              <a:rPr lang="et-EE" dirty="0"/>
              <a:t>.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litora</a:t>
            </a:r>
            <a:r>
              <a:rPr lang="et-EE" dirty="0"/>
              <a:t> </a:t>
            </a:r>
            <a:r>
              <a:rPr lang="et-EE" dirty="0" err="1"/>
              <a:t>torquent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conubia</a:t>
            </a:r>
            <a:r>
              <a:rPr lang="et-EE" dirty="0"/>
              <a:t> </a:t>
            </a:r>
            <a:r>
              <a:rPr lang="et-EE" dirty="0" err="1"/>
              <a:t>nostra</a:t>
            </a:r>
            <a:r>
              <a:rPr lang="et-EE" dirty="0"/>
              <a:t> </a:t>
            </a:r>
            <a:r>
              <a:rPr lang="et-EE" dirty="0" err="1"/>
              <a:t>inceptos</a:t>
            </a:r>
            <a:r>
              <a:rPr lang="et-EE" dirty="0"/>
              <a:t> </a:t>
            </a:r>
            <a:r>
              <a:rPr lang="et-EE" dirty="0" err="1"/>
              <a:t>himenaeos</a:t>
            </a:r>
            <a:r>
              <a:rPr lang="et-EE" dirty="0"/>
              <a:t>.</a:t>
            </a:r>
          </a:p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In id </a:t>
            </a:r>
            <a:r>
              <a:rPr lang="et-EE" dirty="0" err="1"/>
              <a:t>cursus</a:t>
            </a:r>
            <a:r>
              <a:rPr lang="et-EE" dirty="0"/>
              <a:t> mi </a:t>
            </a:r>
            <a:r>
              <a:rPr lang="et-EE" dirty="0" err="1"/>
              <a:t>pretium</a:t>
            </a:r>
            <a:r>
              <a:rPr lang="et-EE" dirty="0"/>
              <a:t> </a:t>
            </a:r>
            <a:r>
              <a:rPr lang="et-EE" dirty="0" err="1"/>
              <a:t>tellus</a:t>
            </a:r>
            <a:r>
              <a:rPr lang="et-EE" dirty="0"/>
              <a:t> </a:t>
            </a:r>
            <a:r>
              <a:rPr lang="et-EE" dirty="0" err="1"/>
              <a:t>duis</a:t>
            </a:r>
            <a:r>
              <a:rPr lang="et-EE" dirty="0"/>
              <a:t> </a:t>
            </a:r>
            <a:r>
              <a:rPr lang="et-EE" dirty="0" err="1"/>
              <a:t>convallis</a:t>
            </a:r>
            <a:r>
              <a:rPr lang="et-EE" dirty="0"/>
              <a:t>. Tempus leo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aenean</a:t>
            </a:r>
            <a:r>
              <a:rPr lang="et-EE" dirty="0"/>
              <a:t> </a:t>
            </a:r>
            <a:r>
              <a:rPr lang="et-EE" dirty="0" err="1"/>
              <a:t>sed</a:t>
            </a:r>
            <a:r>
              <a:rPr lang="et-EE" dirty="0"/>
              <a:t> </a:t>
            </a:r>
            <a:r>
              <a:rPr lang="et-EE" dirty="0" err="1"/>
              <a:t>diam</a:t>
            </a:r>
            <a:r>
              <a:rPr lang="et-EE" dirty="0"/>
              <a:t> </a:t>
            </a:r>
            <a:r>
              <a:rPr lang="et-EE" dirty="0" err="1"/>
              <a:t>urna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. </a:t>
            </a:r>
            <a:r>
              <a:rPr lang="et-EE" dirty="0" err="1"/>
              <a:t>Pulvinar</a:t>
            </a:r>
            <a:r>
              <a:rPr lang="et-EE" dirty="0"/>
              <a:t> </a:t>
            </a:r>
            <a:r>
              <a:rPr lang="et-EE" dirty="0" err="1"/>
              <a:t>vivamus</a:t>
            </a:r>
            <a:r>
              <a:rPr lang="et-EE" dirty="0"/>
              <a:t> </a:t>
            </a:r>
            <a:r>
              <a:rPr lang="et-EE" dirty="0" err="1"/>
              <a:t>fringilla</a:t>
            </a:r>
            <a:r>
              <a:rPr lang="et-EE" dirty="0"/>
              <a:t> </a:t>
            </a:r>
            <a:r>
              <a:rPr lang="et-EE" dirty="0" err="1"/>
              <a:t>lacus</a:t>
            </a:r>
            <a:r>
              <a:rPr lang="et-EE" dirty="0"/>
              <a:t> </a:t>
            </a:r>
            <a:r>
              <a:rPr lang="et-EE" dirty="0" err="1"/>
              <a:t>nec</a:t>
            </a:r>
            <a:r>
              <a:rPr lang="et-EE" dirty="0"/>
              <a:t> </a:t>
            </a:r>
            <a:r>
              <a:rPr lang="et-EE" dirty="0" err="1"/>
              <a:t>metus</a:t>
            </a:r>
            <a:r>
              <a:rPr lang="et-EE" dirty="0"/>
              <a:t> </a:t>
            </a:r>
            <a:r>
              <a:rPr lang="et-EE" dirty="0" err="1"/>
              <a:t>bibendum</a:t>
            </a:r>
            <a:r>
              <a:rPr lang="et-EE" dirty="0"/>
              <a:t> </a:t>
            </a:r>
            <a:r>
              <a:rPr lang="et-EE" dirty="0" err="1"/>
              <a:t>egestas</a:t>
            </a:r>
            <a:r>
              <a:rPr lang="et-EE" dirty="0"/>
              <a:t>. </a:t>
            </a:r>
            <a:r>
              <a:rPr lang="et-EE" dirty="0" err="1"/>
              <a:t>Iaculis</a:t>
            </a:r>
            <a:r>
              <a:rPr lang="et-EE" dirty="0"/>
              <a:t> </a:t>
            </a:r>
            <a:r>
              <a:rPr lang="et-EE" dirty="0" err="1"/>
              <a:t>massa</a:t>
            </a:r>
            <a:r>
              <a:rPr lang="et-EE" dirty="0"/>
              <a:t> </a:t>
            </a:r>
            <a:r>
              <a:rPr lang="et-EE" dirty="0" err="1"/>
              <a:t>nisl</a:t>
            </a:r>
            <a:r>
              <a:rPr lang="et-EE" dirty="0"/>
              <a:t> </a:t>
            </a:r>
            <a:r>
              <a:rPr lang="et-EE" dirty="0" err="1"/>
              <a:t>malesuada</a:t>
            </a:r>
            <a:r>
              <a:rPr lang="et-EE" dirty="0"/>
              <a:t> </a:t>
            </a:r>
            <a:r>
              <a:rPr lang="et-EE" dirty="0" err="1"/>
              <a:t>lacinia</a:t>
            </a:r>
            <a:r>
              <a:rPr lang="et-EE" dirty="0"/>
              <a:t> </a:t>
            </a:r>
            <a:r>
              <a:rPr lang="et-EE" dirty="0" err="1"/>
              <a:t>integer</a:t>
            </a:r>
            <a:r>
              <a:rPr lang="et-EE" dirty="0"/>
              <a:t> </a:t>
            </a:r>
            <a:r>
              <a:rPr lang="et-EE" dirty="0" err="1"/>
              <a:t>nunc</a:t>
            </a:r>
            <a:r>
              <a:rPr lang="et-EE" dirty="0"/>
              <a:t> </a:t>
            </a:r>
            <a:r>
              <a:rPr lang="et-EE" dirty="0" err="1"/>
              <a:t>posuere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hendrerit</a:t>
            </a:r>
            <a:r>
              <a:rPr lang="et-EE" dirty="0"/>
              <a:t> </a:t>
            </a:r>
            <a:r>
              <a:rPr lang="et-EE" dirty="0" err="1"/>
              <a:t>semper</a:t>
            </a:r>
            <a:r>
              <a:rPr lang="et-EE" dirty="0"/>
              <a:t> </a:t>
            </a:r>
            <a:r>
              <a:rPr lang="et-EE" dirty="0" err="1"/>
              <a:t>vel</a:t>
            </a:r>
            <a:r>
              <a:rPr lang="et-EE" dirty="0"/>
              <a:t>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t-EE" dirty="0" err="1"/>
              <a:t>aptent</a:t>
            </a:r>
            <a:r>
              <a:rPr lang="et-EE" dirty="0"/>
              <a:t> </a:t>
            </a:r>
            <a:r>
              <a:rPr lang="et-EE" dirty="0" err="1"/>
              <a:t>taciti</a:t>
            </a:r>
            <a:r>
              <a:rPr lang="et-EE" dirty="0"/>
              <a:t> </a:t>
            </a:r>
            <a:r>
              <a:rPr lang="et-EE" dirty="0" err="1"/>
              <a:t>sociosqu</a:t>
            </a:r>
            <a:r>
              <a:rPr lang="et-EE" dirty="0"/>
              <a:t>.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litora</a:t>
            </a:r>
            <a:r>
              <a:rPr lang="et-EE" dirty="0"/>
              <a:t> </a:t>
            </a:r>
            <a:r>
              <a:rPr lang="et-EE" dirty="0" err="1"/>
              <a:t>torquent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 </a:t>
            </a:r>
            <a:r>
              <a:rPr lang="et-EE" dirty="0" err="1"/>
              <a:t>conubia</a:t>
            </a:r>
            <a:r>
              <a:rPr lang="et-EE" dirty="0"/>
              <a:t> </a:t>
            </a:r>
            <a:r>
              <a:rPr lang="et-EE" dirty="0" err="1"/>
              <a:t>nostra</a:t>
            </a:r>
            <a:r>
              <a:rPr lang="et-EE" dirty="0"/>
              <a:t> </a:t>
            </a:r>
            <a:r>
              <a:rPr lang="et-EE" dirty="0" err="1"/>
              <a:t>inceptos</a:t>
            </a:r>
            <a:r>
              <a:rPr lang="et-EE" dirty="0"/>
              <a:t> </a:t>
            </a:r>
            <a:r>
              <a:rPr lang="et-EE" dirty="0" err="1"/>
              <a:t>himenaeos</a:t>
            </a:r>
            <a:r>
              <a:rPr lang="et-EE" dirty="0"/>
              <a:t>.</a:t>
            </a:r>
          </a:p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861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icture 2">
            <a:extLst>
              <a:ext uri="{FF2B5EF4-FFF2-40B4-BE49-F238E27FC236}">
                <a16:creationId xmlns:a16="http://schemas.microsoft.com/office/drawing/2014/main" id="{C1AE0023-09E3-8A1C-8B27-552C8FE19E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85000" r="4648"/>
          <a:stretch>
            <a:fillRect/>
          </a:stretch>
        </p:blipFill>
        <p:spPr>
          <a:xfrm rot="10800000">
            <a:off x="-1" y="-2"/>
            <a:ext cx="1262133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3" descr="Picture 3">
            <a:extLst>
              <a:ext uri="{FF2B5EF4-FFF2-40B4-BE49-F238E27FC236}">
                <a16:creationId xmlns:a16="http://schemas.microsoft.com/office/drawing/2014/main" id="{14C6B81B-A714-9B0F-2D79-1CFDF6BCE7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r="26090"/>
          <a:stretch>
            <a:fillRect/>
          </a:stretch>
        </p:blipFill>
        <p:spPr>
          <a:xfrm rot="10800000">
            <a:off x="3181079" y="-2"/>
            <a:ext cx="901092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Picture 4" descr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481" y="6088283"/>
            <a:ext cx="894758" cy="50055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1">
            <a:extLst>
              <a:ext uri="{FF2B5EF4-FFF2-40B4-BE49-F238E27FC236}">
                <a16:creationId xmlns:a16="http://schemas.microsoft.com/office/drawing/2014/main" id="{B58EDE31-C3B3-FCB6-54E9-06F160F0937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199" y="1057228"/>
            <a:ext cx="10515601" cy="1384714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CLICK TO EDIT MASTER</a:t>
            </a:r>
            <a:br>
              <a:rPr lang="et-EE" dirty="0"/>
            </a:br>
            <a:r>
              <a:rPr lang="et-EE" dirty="0"/>
              <a:t>TITLE STYLE</a:t>
            </a:r>
            <a:endParaRPr lang="en-US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EF30325-2D70-8824-600E-96AA34F26F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5CDFDA9-E8E5-2C0D-E5E3-DCD2BA27992F}"/>
              </a:ext>
            </a:extLst>
          </p:cNvPr>
          <p:cNvSpPr txBox="1">
            <a:spLocks noGrp="1"/>
          </p:cNvSpPr>
          <p:nvPr>
            <p:ph type="body" sz="half" idx="10" hasCustomPrompt="1"/>
          </p:nvPr>
        </p:nvSpPr>
        <p:spPr>
          <a:xfrm>
            <a:off x="838198" y="3078331"/>
            <a:ext cx="10515601" cy="2373563"/>
          </a:xfrm>
          <a:prstGeom prst="rect">
            <a:avLst/>
          </a:prstGeom>
        </p:spPr>
        <p:txBody>
          <a:bodyPr numCol="3" spcCol="360000">
            <a:noAutofit/>
          </a:bodyPr>
          <a:lstStyle>
            <a:lvl1pPr algn="l">
              <a:buFontTx/>
              <a:buNone/>
              <a:defRPr b="0">
                <a:solidFill>
                  <a:schemeClr val="tx1"/>
                </a:solidFill>
              </a:defRPr>
            </a:lvl1pPr>
            <a:lvl3pPr>
              <a:defRPr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</a:lstStyle>
          <a:p>
            <a:pPr lvl="0" defTabSz="877822">
              <a:lnSpc>
                <a:spcPct val="100000"/>
              </a:lnSpc>
              <a:spcBef>
                <a:spcPts val="900"/>
              </a:spcBef>
              <a:defRPr sz="1500"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 in id </a:t>
            </a:r>
            <a:r>
              <a:rPr lang="et-EE" dirty="0" err="1"/>
              <a:t>cursus</a:t>
            </a:r>
            <a:r>
              <a:rPr lang="et-EE" dirty="0"/>
              <a:t> mi </a:t>
            </a:r>
            <a:r>
              <a:rPr lang="et-EE" dirty="0" err="1"/>
              <a:t>pretium</a:t>
            </a:r>
            <a:r>
              <a:rPr lang="et-EE" dirty="0"/>
              <a:t>.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aenean</a:t>
            </a:r>
            <a:r>
              <a:rPr lang="et-EE" dirty="0"/>
              <a:t> </a:t>
            </a:r>
            <a:r>
              <a:rPr lang="et-EE" dirty="0" err="1"/>
              <a:t>sed</a:t>
            </a:r>
            <a:r>
              <a:rPr lang="et-EE" dirty="0"/>
              <a:t> </a:t>
            </a:r>
            <a:r>
              <a:rPr lang="et-EE" dirty="0" err="1"/>
              <a:t>diam</a:t>
            </a:r>
            <a:r>
              <a:rPr lang="et-EE" dirty="0"/>
              <a:t> </a:t>
            </a:r>
            <a:r>
              <a:rPr lang="et-EE" dirty="0" err="1"/>
              <a:t>urna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pulvinar</a:t>
            </a:r>
            <a:r>
              <a:rPr lang="et-EE" dirty="0"/>
              <a:t> </a:t>
            </a:r>
            <a:r>
              <a:rPr lang="et-EE" dirty="0" err="1"/>
              <a:t>vivamus</a:t>
            </a:r>
            <a:r>
              <a:rPr lang="et-EE" dirty="0"/>
              <a:t>. </a:t>
            </a:r>
            <a:r>
              <a:rPr lang="et-EE" dirty="0" err="1"/>
              <a:t>Egestas</a:t>
            </a:r>
            <a:r>
              <a:rPr lang="et-EE" dirty="0"/>
              <a:t> </a:t>
            </a:r>
            <a:r>
              <a:rPr lang="et-EE" dirty="0" err="1"/>
              <a:t>iaculis</a:t>
            </a:r>
            <a:r>
              <a:rPr lang="et-EE" dirty="0"/>
              <a:t> </a:t>
            </a:r>
            <a:r>
              <a:rPr lang="et-EE" dirty="0" err="1"/>
              <a:t>massa</a:t>
            </a:r>
            <a:r>
              <a:rPr lang="et-EE" dirty="0"/>
              <a:t> </a:t>
            </a:r>
            <a:r>
              <a:rPr lang="et-EE" dirty="0" err="1"/>
              <a:t>nisl</a:t>
            </a:r>
            <a:r>
              <a:rPr lang="et-EE" dirty="0"/>
              <a:t> </a:t>
            </a:r>
            <a:r>
              <a:rPr lang="et-EE" dirty="0" err="1"/>
              <a:t>malesuada</a:t>
            </a:r>
            <a:r>
              <a:rPr lang="et-EE" dirty="0"/>
              <a:t> </a:t>
            </a:r>
            <a:r>
              <a:rPr lang="et-EE" dirty="0" err="1"/>
              <a:t>lacinia</a:t>
            </a:r>
            <a:r>
              <a:rPr lang="et-EE" dirty="0"/>
              <a:t> </a:t>
            </a:r>
            <a:r>
              <a:rPr lang="et-EE" dirty="0" err="1"/>
              <a:t>integer</a:t>
            </a:r>
            <a:r>
              <a:rPr lang="et-EE" dirty="0"/>
              <a:t> </a:t>
            </a:r>
            <a:r>
              <a:rPr lang="et-EE" dirty="0" err="1"/>
              <a:t>nunc</a:t>
            </a:r>
            <a:r>
              <a:rPr lang="et-EE" dirty="0"/>
              <a:t>. </a:t>
            </a:r>
            <a:r>
              <a:rPr lang="et-EE" dirty="0" err="1"/>
              <a:t>Class</a:t>
            </a:r>
            <a:r>
              <a:rPr lang="et-EE" dirty="0"/>
              <a:t> </a:t>
            </a:r>
            <a:r>
              <a:rPr lang="et-EE" dirty="0" err="1"/>
              <a:t>aptent</a:t>
            </a:r>
            <a:r>
              <a:rPr lang="et-EE" dirty="0"/>
              <a:t> </a:t>
            </a:r>
            <a:r>
              <a:rPr lang="et-EE" dirty="0" err="1"/>
              <a:t>taciti</a:t>
            </a:r>
            <a:r>
              <a:rPr lang="et-EE" dirty="0"/>
              <a:t> </a:t>
            </a:r>
            <a:r>
              <a:rPr lang="et-EE" dirty="0" err="1"/>
              <a:t>sociosqu</a:t>
            </a:r>
            <a:r>
              <a:rPr lang="et-EE" dirty="0"/>
              <a:t>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litora</a:t>
            </a:r>
            <a:r>
              <a:rPr lang="et-EE" dirty="0"/>
              <a:t> </a:t>
            </a:r>
            <a:r>
              <a:rPr lang="et-EE" dirty="0" err="1"/>
              <a:t>torquent</a:t>
            </a:r>
            <a:r>
              <a:rPr lang="et-EE" dirty="0"/>
              <a:t> </a:t>
            </a:r>
            <a:r>
              <a:rPr lang="et-EE" dirty="0" err="1"/>
              <a:t>per</a:t>
            </a:r>
            <a:r>
              <a:rPr lang="et-EE" dirty="0"/>
              <a:t>. </a:t>
            </a:r>
            <a:r>
              <a:rPr lang="et-EE" dirty="0" err="1"/>
              <a:t>Varius</a:t>
            </a:r>
            <a:r>
              <a:rPr lang="et-EE" dirty="0"/>
              <a:t> </a:t>
            </a:r>
            <a:r>
              <a:rPr lang="et-EE" dirty="0" err="1"/>
              <a:t>natoque</a:t>
            </a:r>
            <a:r>
              <a:rPr lang="et-EE" dirty="0"/>
              <a:t> </a:t>
            </a:r>
            <a:r>
              <a:rPr lang="et-EE" dirty="0" err="1"/>
              <a:t>penatibus</a:t>
            </a:r>
            <a:r>
              <a:rPr lang="et-EE" dirty="0"/>
              <a:t> et </a:t>
            </a:r>
            <a:r>
              <a:rPr lang="et-EE" dirty="0" err="1"/>
              <a:t>magnis</a:t>
            </a:r>
            <a:r>
              <a:rPr lang="et-EE" dirty="0"/>
              <a:t> </a:t>
            </a:r>
            <a:r>
              <a:rPr lang="et-EE" dirty="0" err="1"/>
              <a:t>dis</a:t>
            </a:r>
            <a:r>
              <a:rPr lang="et-EE" dirty="0"/>
              <a:t> </a:t>
            </a:r>
            <a:r>
              <a:rPr lang="et-EE" dirty="0" err="1"/>
              <a:t>parturient</a:t>
            </a:r>
            <a:r>
              <a:rPr lang="et-EE" dirty="0"/>
              <a:t> </a:t>
            </a:r>
            <a:r>
              <a:rPr lang="et-EE" dirty="0" err="1"/>
              <a:t>montes</a:t>
            </a:r>
            <a:r>
              <a:rPr lang="et-EE" dirty="0"/>
              <a:t>. </a:t>
            </a:r>
            <a:r>
              <a:rPr lang="et-EE" dirty="0" err="1"/>
              <a:t>Eros</a:t>
            </a:r>
            <a:r>
              <a:rPr lang="et-EE" dirty="0"/>
              <a:t> </a:t>
            </a:r>
            <a:r>
              <a:rPr lang="et-EE" dirty="0" err="1"/>
              <a:t>lobortis</a:t>
            </a:r>
            <a:r>
              <a:rPr lang="et-EE" dirty="0"/>
              <a:t> </a:t>
            </a:r>
            <a:r>
              <a:rPr lang="et-EE" dirty="0" err="1"/>
              <a:t>nulla</a:t>
            </a:r>
            <a:r>
              <a:rPr lang="et-EE" dirty="0"/>
              <a:t> </a:t>
            </a:r>
            <a:r>
              <a:rPr lang="et-EE" dirty="0" err="1"/>
              <a:t>molestie</a:t>
            </a:r>
            <a:r>
              <a:rPr lang="et-EE" dirty="0"/>
              <a:t> mattis </a:t>
            </a:r>
            <a:r>
              <a:rPr lang="et-EE" dirty="0" err="1"/>
              <a:t>scelerisque</a:t>
            </a:r>
            <a:r>
              <a:rPr lang="et-EE" dirty="0"/>
              <a:t> </a:t>
            </a:r>
            <a:r>
              <a:rPr lang="et-EE" dirty="0" err="1"/>
              <a:t>maximus</a:t>
            </a:r>
            <a:r>
              <a:rPr lang="et-EE" dirty="0"/>
              <a:t> </a:t>
            </a:r>
            <a:r>
              <a:rPr lang="et-EE" dirty="0" err="1"/>
              <a:t>eget</a:t>
            </a:r>
            <a:r>
              <a:rPr lang="et-EE" dirty="0"/>
              <a:t>. Est </a:t>
            </a:r>
            <a:r>
              <a:rPr lang="et-EE" dirty="0" err="1"/>
              <a:t>efficitur</a:t>
            </a:r>
            <a:r>
              <a:rPr lang="et-EE" dirty="0"/>
              <a:t> </a:t>
            </a:r>
            <a:r>
              <a:rPr lang="et-EE" dirty="0" err="1"/>
              <a:t>laoreet</a:t>
            </a:r>
            <a:r>
              <a:rPr lang="et-EE" dirty="0"/>
              <a:t> mauris </a:t>
            </a:r>
            <a:r>
              <a:rPr lang="et-EE" dirty="0" err="1"/>
              <a:t>pharetra</a:t>
            </a:r>
            <a:r>
              <a:rPr lang="et-EE" dirty="0"/>
              <a:t> </a:t>
            </a:r>
            <a:r>
              <a:rPr lang="et-EE" dirty="0" err="1"/>
              <a:t>vestibulum</a:t>
            </a:r>
            <a:r>
              <a:rPr lang="et-EE" dirty="0"/>
              <a:t> </a:t>
            </a:r>
            <a:r>
              <a:rPr lang="et-EE" dirty="0" err="1"/>
              <a:t>fusce</a:t>
            </a:r>
            <a:r>
              <a:rPr lang="et-EE" dirty="0"/>
              <a:t> </a:t>
            </a:r>
            <a:r>
              <a:rPr lang="et-EE" dirty="0" err="1"/>
              <a:t>dictum</a:t>
            </a:r>
            <a:r>
              <a:rPr lang="et-EE" dirty="0"/>
              <a:t>. </a:t>
            </a:r>
            <a:r>
              <a:rPr lang="et-EE" dirty="0" err="1"/>
              <a:t>Nisi</a:t>
            </a:r>
            <a:r>
              <a:rPr lang="et-EE" dirty="0"/>
              <a:t> </a:t>
            </a:r>
            <a:r>
              <a:rPr lang="et-EE" dirty="0" err="1"/>
              <a:t>sodales</a:t>
            </a:r>
            <a:r>
              <a:rPr lang="et-EE" dirty="0"/>
              <a:t> </a:t>
            </a:r>
            <a:r>
              <a:rPr lang="et-EE" dirty="0" err="1"/>
              <a:t>consequat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ante</a:t>
            </a:r>
            <a:r>
              <a:rPr lang="et-EE" dirty="0"/>
              <a:t> </a:t>
            </a:r>
            <a:r>
              <a:rPr lang="et-EE" dirty="0" err="1"/>
              <a:t>condimentum</a:t>
            </a:r>
            <a:r>
              <a:rPr lang="et-EE" dirty="0"/>
              <a:t> </a:t>
            </a:r>
            <a:r>
              <a:rPr lang="et-EE" dirty="0" err="1"/>
              <a:t>neque</a:t>
            </a:r>
            <a:r>
              <a:rPr lang="et-EE" dirty="0"/>
              <a:t> at. </a:t>
            </a:r>
            <a:r>
              <a:rPr lang="et-EE" dirty="0" err="1"/>
              <a:t>Etiam</a:t>
            </a:r>
            <a:r>
              <a:rPr lang="et-EE" dirty="0"/>
              <a:t> </a:t>
            </a:r>
            <a:r>
              <a:rPr lang="et-EE" dirty="0" err="1"/>
              <a:t>interdum</a:t>
            </a:r>
            <a:r>
              <a:rPr lang="et-EE" dirty="0"/>
              <a:t> </a:t>
            </a:r>
            <a:r>
              <a:rPr lang="et-EE" dirty="0" err="1"/>
              <a:t>tortor</a:t>
            </a:r>
            <a:r>
              <a:rPr lang="et-EE" dirty="0"/>
              <a:t> </a:t>
            </a:r>
            <a:r>
              <a:rPr lang="et-EE" dirty="0" err="1"/>
              <a:t>ligula</a:t>
            </a:r>
            <a:r>
              <a:rPr lang="et-EE" dirty="0"/>
              <a:t> </a:t>
            </a:r>
            <a:r>
              <a:rPr lang="et-EE" dirty="0" err="1"/>
              <a:t>congue</a:t>
            </a:r>
            <a:r>
              <a:rPr lang="et-EE" dirty="0"/>
              <a:t> </a:t>
            </a:r>
            <a:r>
              <a:rPr lang="et-EE" dirty="0" err="1"/>
              <a:t>sollicitudin</a:t>
            </a:r>
            <a:r>
              <a:rPr lang="et-EE" dirty="0"/>
              <a:t> </a:t>
            </a:r>
            <a:r>
              <a:rPr lang="et-EE" dirty="0" err="1"/>
              <a:t>erat</a:t>
            </a:r>
            <a:r>
              <a:rPr lang="et-EE" dirty="0"/>
              <a:t> </a:t>
            </a:r>
            <a:r>
              <a:rPr lang="et-EE" dirty="0" err="1"/>
              <a:t>viverra</a:t>
            </a:r>
            <a:r>
              <a:rPr lang="et-EE" dirty="0"/>
              <a:t>. </a:t>
            </a:r>
            <a:r>
              <a:rPr lang="et-EE" dirty="0" err="1"/>
              <a:t>Aenim</a:t>
            </a:r>
            <a:r>
              <a:rPr lang="et-EE" dirty="0"/>
              <a:t> </a:t>
            </a:r>
            <a:r>
              <a:rPr lang="et-EE" dirty="0" err="1"/>
              <a:t>euismod</a:t>
            </a:r>
            <a:r>
              <a:rPr lang="et-EE" dirty="0"/>
              <a:t> </a:t>
            </a:r>
            <a:r>
              <a:rPr lang="et-EE" dirty="0" err="1"/>
              <a:t>quam</a:t>
            </a:r>
            <a:r>
              <a:rPr lang="et-EE" dirty="0"/>
              <a:t> </a:t>
            </a:r>
            <a:r>
              <a:rPr lang="et-EE" dirty="0" err="1"/>
              <a:t>justo</a:t>
            </a:r>
            <a:r>
              <a:rPr lang="et-EE" dirty="0"/>
              <a:t> </a:t>
            </a:r>
            <a:r>
              <a:rPr lang="et-EE" dirty="0" err="1"/>
              <a:t>lectus</a:t>
            </a:r>
            <a:r>
              <a:rPr lang="et-EE" dirty="0"/>
              <a:t> </a:t>
            </a:r>
            <a:r>
              <a:rPr lang="et-EE" dirty="0" err="1"/>
              <a:t>commodo</a:t>
            </a:r>
            <a:r>
              <a:rPr lang="et-EE" dirty="0"/>
              <a:t> </a:t>
            </a:r>
            <a:r>
              <a:rPr lang="et-EE" dirty="0" err="1"/>
              <a:t>augue</a:t>
            </a:r>
            <a:r>
              <a:rPr lang="et-EE" dirty="0"/>
              <a:t>. Mollis </a:t>
            </a:r>
            <a:r>
              <a:rPr lang="et-EE" dirty="0" err="1"/>
              <a:t>nullam</a:t>
            </a:r>
            <a:r>
              <a:rPr lang="et-EE" dirty="0"/>
              <a:t> </a:t>
            </a:r>
            <a:r>
              <a:rPr lang="et-EE" dirty="0" err="1"/>
              <a:t>volutpat</a:t>
            </a:r>
            <a:r>
              <a:rPr lang="et-EE" dirty="0"/>
              <a:t> </a:t>
            </a:r>
            <a:r>
              <a:rPr lang="et-EE" dirty="0" err="1"/>
              <a:t>porttitor</a:t>
            </a:r>
            <a:r>
              <a:rPr lang="et-EE" dirty="0"/>
              <a:t> </a:t>
            </a:r>
            <a:r>
              <a:rPr lang="et-EE" dirty="0" err="1"/>
              <a:t>ullamcorper</a:t>
            </a:r>
            <a:r>
              <a:rPr lang="et-EE" dirty="0"/>
              <a:t> </a:t>
            </a:r>
            <a:r>
              <a:rPr lang="et-EE" dirty="0" err="1"/>
              <a:t>rutrum</a:t>
            </a:r>
            <a:r>
              <a:rPr lang="et-EE" dirty="0"/>
              <a:t> </a:t>
            </a:r>
            <a:r>
              <a:rPr lang="et-EE" dirty="0" err="1"/>
              <a:t>gravida</a:t>
            </a:r>
            <a:r>
              <a:rPr lang="et-EE" dirty="0"/>
              <a:t> </a:t>
            </a:r>
            <a:r>
              <a:rPr lang="et-EE" dirty="0" err="1"/>
              <a:t>cras</a:t>
            </a:r>
            <a:r>
              <a:rPr lang="et-EE" dirty="0"/>
              <a:t>. </a:t>
            </a:r>
            <a:r>
              <a:rPr lang="et-EE" dirty="0" err="1"/>
              <a:t>Ornare</a:t>
            </a:r>
            <a:r>
              <a:rPr lang="et-EE" dirty="0"/>
              <a:t> </a:t>
            </a:r>
            <a:r>
              <a:rPr lang="et-EE" dirty="0" err="1"/>
              <a:t>sagittis</a:t>
            </a:r>
            <a:r>
              <a:rPr lang="et-EE" dirty="0"/>
              <a:t> </a:t>
            </a:r>
            <a:r>
              <a:rPr lang="et-EE" dirty="0" err="1"/>
              <a:t>vehicula</a:t>
            </a:r>
            <a:r>
              <a:rPr lang="et-EE" dirty="0"/>
              <a:t> praesent </a:t>
            </a:r>
            <a:r>
              <a:rPr lang="et-EE" dirty="0" err="1"/>
              <a:t>dui</a:t>
            </a:r>
            <a:r>
              <a:rPr lang="et-EE" dirty="0"/>
              <a:t> </a:t>
            </a:r>
            <a:r>
              <a:rPr lang="et-EE" dirty="0" err="1"/>
              <a:t>felis</a:t>
            </a:r>
            <a:r>
              <a:rPr lang="et-EE" dirty="0"/>
              <a:t> venenatis </a:t>
            </a:r>
            <a:r>
              <a:rPr lang="et-EE" dirty="0" err="1"/>
              <a:t>ultrices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959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of bullet 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16">
            <a:extLst>
              <a:ext uri="{FF2B5EF4-FFF2-40B4-BE49-F238E27FC236}">
                <a16:creationId xmlns:a16="http://schemas.microsoft.com/office/drawing/2014/main" id="{C9C64507-5E38-B514-5D26-2765003A80E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30"/>
            <a:ext cx="12192000" cy="687123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8B1C211-CE18-1B1D-C245-57A8141E82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8144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CLICK TO EDIT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5586A4-714D-02CF-06C8-FBD2BC6C17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8" y="1371601"/>
            <a:ext cx="5181602" cy="476673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Verdana" panose="020B0604030504040204" pitchFamily="34" charset="0"/>
              <a:buChar char="+"/>
              <a:tabLst/>
              <a:defRPr/>
            </a:lvl1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9910B9A-5ACF-A4C2-5E11-69CDA5DC0D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2202" y="1371601"/>
            <a:ext cx="5181602" cy="476673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Verdana" panose="020B0604030504040204" pitchFamily="34" charset="0"/>
              <a:buChar char="+"/>
              <a:tabLst/>
              <a:defRPr/>
            </a:lvl1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53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boxes of bullet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6">
            <a:extLst>
              <a:ext uri="{FF2B5EF4-FFF2-40B4-BE49-F238E27FC236}">
                <a16:creationId xmlns:a16="http://schemas.microsoft.com/office/drawing/2014/main" id="{4EAEF5DF-15DE-E1DF-E7AE-53AF1979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034840F8-63C3-E368-1CA4-4DFCCE9F9A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46BC1D8-54D7-9FF7-366E-A3A4474534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8084" y="594014"/>
            <a:ext cx="9302277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  <a:endParaRPr lang="nb-NO" dirty="0">
              <a:solidFill>
                <a:srgbClr val="FF0082"/>
              </a:solidFill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C606255-1E2D-2682-F11C-6BC96B60E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085" y="2759074"/>
            <a:ext cx="4513854" cy="24130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Vitae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 in id </a:t>
            </a:r>
            <a:r>
              <a:rPr lang="et-EE" dirty="0" err="1"/>
              <a:t>cursus</a:t>
            </a:r>
            <a:r>
              <a:rPr lang="et-EE" dirty="0"/>
              <a:t> mi.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158334C-4808-AAAF-71B0-6A29418A68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16507" y="2759074"/>
            <a:ext cx="4513854" cy="333917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. Vitae </a:t>
            </a:r>
            <a:r>
              <a:rPr lang="et-EE" dirty="0" err="1"/>
              <a:t>pellentesque</a:t>
            </a:r>
            <a:r>
              <a:rPr lang="et-EE" dirty="0"/>
              <a:t> </a:t>
            </a:r>
            <a:r>
              <a:rPr lang="et-EE" dirty="0" err="1"/>
              <a:t>sem</a:t>
            </a:r>
            <a:r>
              <a:rPr lang="et-EE" dirty="0"/>
              <a:t> </a:t>
            </a:r>
            <a:r>
              <a:rPr lang="et-EE" dirty="0" err="1"/>
              <a:t>placerat</a:t>
            </a:r>
            <a:r>
              <a:rPr lang="et-EE" dirty="0"/>
              <a:t> in id </a:t>
            </a:r>
            <a:r>
              <a:rPr lang="et-EE" dirty="0" err="1"/>
              <a:t>cursus</a:t>
            </a:r>
            <a:r>
              <a:rPr lang="et-EE" dirty="0"/>
              <a:t> mi.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338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rea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Image 0">
            <a:extLst>
              <a:ext uri="{FF2B5EF4-FFF2-40B4-BE49-F238E27FC236}">
                <a16:creationId xmlns:a16="http://schemas.microsoft.com/office/drawing/2014/main" id="{FEFB0B32-FE02-746C-B9A2-FDE1773FFA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C870F1B-9B99-E0A8-22B9-FFC5325309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743182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CLICK TO EDIT MASTER</a:t>
            </a:r>
            <a:br>
              <a:rPr lang="et-EE" dirty="0"/>
            </a:br>
            <a:r>
              <a:rPr lang="et-EE" dirty="0"/>
              <a:t>TITLE STYLE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989DC71-3A1F-DED4-A2C4-C67B53EC0A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270291"/>
            <a:ext cx="1051560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</p:spTree>
    <p:extLst>
      <p:ext uri="{BB962C8B-B14F-4D97-AF65-F5344CB8AC3E}">
        <p14:creationId xmlns:p14="http://schemas.microsoft.com/office/powerpoint/2010/main" val="332742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reasing bullet points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5">
            <a:extLst>
              <a:ext uri="{FF2B5EF4-FFF2-40B4-BE49-F238E27FC236}">
                <a16:creationId xmlns:a16="http://schemas.microsoft.com/office/drawing/2014/main" id="{D03F5576-6F6C-13E7-01C0-877C0978052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2" y="-1"/>
            <a:ext cx="12192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610891-FD86-134A-0448-8830907F3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96241"/>
            <a:ext cx="5147733" cy="9076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EDIT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4618BD51-72E5-6A0D-8EEB-771C34415A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525224"/>
            <a:ext cx="5147733" cy="422364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CCDFBB66-91F7-A3A6-5DCF-563DC48FC40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06066" y="396875"/>
            <a:ext cx="5147733" cy="5351463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picture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7498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8">
            <a:extLst>
              <a:ext uri="{FF2B5EF4-FFF2-40B4-BE49-F238E27FC236}">
                <a16:creationId xmlns:a16="http://schemas.microsoft.com/office/drawing/2014/main" id="{370FDE9E-B168-A1BA-CD85-A9DDE22304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1992" r="89763" b="15949"/>
          <a:stretch>
            <a:fillRect/>
          </a:stretch>
        </p:blipFill>
        <p:spPr>
          <a:xfrm rot="10800000">
            <a:off x="11186810" y="-2"/>
            <a:ext cx="1005190" cy="5764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Picture 37">
            <a:extLst>
              <a:ext uri="{FF2B5EF4-FFF2-40B4-BE49-F238E27FC236}">
                <a16:creationId xmlns:a16="http://schemas.microsoft.com/office/drawing/2014/main" id="{15E577C9-1460-1CCD-6CA2-A7AA028E1E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2266"/>
          <a:stretch>
            <a:fillRect/>
          </a:stretch>
        </p:blipFill>
        <p:spPr>
          <a:xfrm rot="10800000">
            <a:off x="3933825" y="0"/>
            <a:ext cx="8258175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 descr="Picture 6">
            <a:extLst>
              <a:ext uri="{FF2B5EF4-FFF2-40B4-BE49-F238E27FC236}">
                <a16:creationId xmlns:a16="http://schemas.microsoft.com/office/drawing/2014/main" id="{E2825D52-E59D-9828-9733-E07A430FCF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6019" y="0"/>
            <a:ext cx="861365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154A-88B5-EF6A-68F6-547B7C2F14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4024" y="2055813"/>
            <a:ext cx="9288363" cy="4041775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20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amet,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, </a:t>
            </a:r>
            <a:r>
              <a:rPr lang="et-EE" dirty="0" err="1"/>
              <a:t>sed</a:t>
            </a:r>
            <a:r>
              <a:rPr lang="et-EE" dirty="0"/>
              <a:t> do </a:t>
            </a:r>
            <a:r>
              <a:rPr lang="et-EE" dirty="0" err="1"/>
              <a:t>eiusmod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incididunt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labore</a:t>
            </a:r>
            <a:r>
              <a:rPr lang="et-EE" dirty="0"/>
              <a:t> et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aliqua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enim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minim</a:t>
            </a:r>
            <a:r>
              <a:rPr lang="et-EE" dirty="0"/>
              <a:t> </a:t>
            </a:r>
            <a:r>
              <a:rPr lang="et-EE" dirty="0" err="1"/>
              <a:t>veniam</a:t>
            </a:r>
            <a:r>
              <a:rPr lang="et-EE" dirty="0"/>
              <a:t>, </a:t>
            </a:r>
            <a:r>
              <a:rPr lang="et-EE" dirty="0" err="1"/>
              <a:t>quis</a:t>
            </a:r>
            <a:r>
              <a:rPr lang="et-EE" dirty="0"/>
              <a:t> </a:t>
            </a:r>
            <a:r>
              <a:rPr lang="et-EE" dirty="0" err="1"/>
              <a:t>nostrud</a:t>
            </a:r>
            <a:r>
              <a:rPr lang="et-EE" dirty="0"/>
              <a:t> </a:t>
            </a:r>
            <a:r>
              <a:rPr lang="et-EE" dirty="0" err="1"/>
              <a:t>exercitation</a:t>
            </a:r>
            <a:r>
              <a:rPr lang="et-EE" dirty="0"/>
              <a:t> </a:t>
            </a:r>
            <a:r>
              <a:rPr lang="et-EE" dirty="0" err="1"/>
              <a:t>ullamco</a:t>
            </a:r>
            <a:r>
              <a:rPr lang="et-EE" dirty="0"/>
              <a:t> laboris </a:t>
            </a:r>
            <a:r>
              <a:rPr lang="et-EE" dirty="0" err="1"/>
              <a:t>nisi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aliquip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ea </a:t>
            </a:r>
            <a:r>
              <a:rPr lang="et-EE" dirty="0" err="1"/>
              <a:t>commodo</a:t>
            </a:r>
            <a:r>
              <a:rPr lang="et-EE" dirty="0"/>
              <a:t> </a:t>
            </a:r>
            <a:r>
              <a:rPr lang="et-EE" dirty="0" err="1"/>
              <a:t>consequat</a:t>
            </a:r>
            <a:r>
              <a:rPr lang="et-EE" dirty="0"/>
              <a:t>. </a:t>
            </a:r>
            <a:r>
              <a:rPr lang="et-EE" dirty="0" err="1"/>
              <a:t>Duis</a:t>
            </a:r>
            <a:r>
              <a:rPr lang="et-EE" dirty="0"/>
              <a:t> aute </a:t>
            </a:r>
            <a:r>
              <a:rPr lang="et-EE" dirty="0" err="1"/>
              <a:t>irure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in </a:t>
            </a:r>
            <a:r>
              <a:rPr lang="et-EE" dirty="0" err="1"/>
              <a:t>reprehenderit</a:t>
            </a:r>
            <a:r>
              <a:rPr lang="et-EE" dirty="0"/>
              <a:t> in </a:t>
            </a:r>
            <a:r>
              <a:rPr lang="et-EE" dirty="0" err="1"/>
              <a:t>voluptate</a:t>
            </a:r>
            <a:r>
              <a:rPr lang="et-EE" dirty="0"/>
              <a:t> </a:t>
            </a:r>
            <a:r>
              <a:rPr lang="et-EE" dirty="0" err="1"/>
              <a:t>velit</a:t>
            </a:r>
            <a:r>
              <a:rPr lang="et-EE" dirty="0"/>
              <a:t> esse </a:t>
            </a:r>
            <a:r>
              <a:rPr lang="et-EE" dirty="0" err="1"/>
              <a:t>cillum</a:t>
            </a:r>
            <a:r>
              <a:rPr lang="et-EE" dirty="0"/>
              <a:t>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eu</a:t>
            </a:r>
            <a:r>
              <a:rPr lang="et-EE" dirty="0"/>
              <a:t> </a:t>
            </a:r>
            <a:r>
              <a:rPr lang="et-EE" dirty="0" err="1"/>
              <a:t>fugiat</a:t>
            </a:r>
            <a:r>
              <a:rPr lang="et-EE" dirty="0"/>
              <a:t> </a:t>
            </a:r>
            <a:r>
              <a:rPr lang="et-EE" dirty="0" err="1"/>
              <a:t>nulla</a:t>
            </a:r>
            <a:r>
              <a:rPr lang="et-EE" dirty="0"/>
              <a:t> </a:t>
            </a:r>
            <a:r>
              <a:rPr lang="et-EE" dirty="0" err="1"/>
              <a:t>pariatur</a:t>
            </a:r>
            <a:r>
              <a:rPr lang="et-EE" dirty="0"/>
              <a:t>. </a:t>
            </a:r>
            <a:r>
              <a:rPr lang="et-EE" dirty="0" err="1"/>
              <a:t>Excepteur</a:t>
            </a:r>
            <a:r>
              <a:rPr lang="et-EE" dirty="0"/>
              <a:t> </a:t>
            </a:r>
            <a:r>
              <a:rPr lang="et-EE" dirty="0" err="1"/>
              <a:t>sint</a:t>
            </a:r>
            <a:r>
              <a:rPr lang="et-EE" dirty="0"/>
              <a:t> </a:t>
            </a:r>
            <a:r>
              <a:rPr lang="et-EE" dirty="0" err="1"/>
              <a:t>occaecat</a:t>
            </a:r>
            <a:r>
              <a:rPr lang="et-EE" dirty="0"/>
              <a:t> </a:t>
            </a:r>
            <a:r>
              <a:rPr lang="et-EE" dirty="0" err="1"/>
              <a:t>cupidatat</a:t>
            </a:r>
            <a:r>
              <a:rPr lang="et-EE" dirty="0"/>
              <a:t> non </a:t>
            </a:r>
            <a:r>
              <a:rPr lang="et-EE" dirty="0" err="1"/>
              <a:t>proident</a:t>
            </a:r>
            <a:r>
              <a:rPr lang="et-EE" dirty="0"/>
              <a:t>, </a:t>
            </a:r>
            <a:r>
              <a:rPr lang="et-EE" dirty="0" err="1"/>
              <a:t>sunt</a:t>
            </a:r>
            <a:r>
              <a:rPr lang="et-EE" dirty="0"/>
              <a:t> in </a:t>
            </a:r>
            <a:r>
              <a:rPr lang="et-EE" dirty="0" err="1"/>
              <a:t>culpa</a:t>
            </a:r>
            <a:r>
              <a:rPr lang="et-EE" dirty="0"/>
              <a:t> </a:t>
            </a:r>
            <a:r>
              <a:rPr lang="et-EE" dirty="0" err="1"/>
              <a:t>qui</a:t>
            </a:r>
            <a:r>
              <a:rPr lang="et-EE" dirty="0"/>
              <a:t> </a:t>
            </a:r>
            <a:r>
              <a:rPr lang="et-EE" dirty="0" err="1"/>
              <a:t>officia</a:t>
            </a:r>
            <a:r>
              <a:rPr lang="et-EE" dirty="0"/>
              <a:t> </a:t>
            </a:r>
            <a:r>
              <a:rPr lang="et-EE" dirty="0" err="1"/>
              <a:t>deserunt</a:t>
            </a:r>
            <a:r>
              <a:rPr lang="et-EE" dirty="0"/>
              <a:t> </a:t>
            </a:r>
            <a:r>
              <a:rPr lang="et-EE" dirty="0" err="1"/>
              <a:t>mollit</a:t>
            </a:r>
            <a:r>
              <a:rPr lang="et-EE" dirty="0"/>
              <a:t> </a:t>
            </a:r>
            <a:r>
              <a:rPr lang="et-EE" dirty="0" err="1"/>
              <a:t>anim</a:t>
            </a:r>
            <a:r>
              <a:rPr lang="et-EE" dirty="0"/>
              <a:t> id </a:t>
            </a:r>
            <a:r>
              <a:rPr lang="et-EE" dirty="0" err="1"/>
              <a:t>est</a:t>
            </a:r>
            <a:r>
              <a:rPr lang="et-EE" dirty="0"/>
              <a:t> </a:t>
            </a:r>
            <a:r>
              <a:rPr lang="et-EE" dirty="0" err="1"/>
              <a:t>laborum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amet,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, </a:t>
            </a:r>
            <a:r>
              <a:rPr lang="et-EE" dirty="0" err="1"/>
              <a:t>sed</a:t>
            </a:r>
            <a:r>
              <a:rPr lang="et-EE" dirty="0"/>
              <a:t> do </a:t>
            </a:r>
            <a:r>
              <a:rPr lang="et-EE" dirty="0" err="1"/>
              <a:t>eiusmod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incididunt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labore</a:t>
            </a:r>
            <a:r>
              <a:rPr lang="et-EE" dirty="0"/>
              <a:t> et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aliqua</a:t>
            </a:r>
            <a:r>
              <a:rPr lang="et-EE" dirty="0"/>
              <a:t>. </a:t>
            </a:r>
            <a:r>
              <a:rPr lang="et-EE" dirty="0" err="1"/>
              <a:t>Ut</a:t>
            </a:r>
            <a:r>
              <a:rPr lang="et-EE" dirty="0"/>
              <a:t> enim </a:t>
            </a:r>
            <a:r>
              <a:rPr lang="et-EE" dirty="0" err="1"/>
              <a:t>ad</a:t>
            </a:r>
            <a:r>
              <a:rPr lang="et-EE" dirty="0"/>
              <a:t> </a:t>
            </a:r>
            <a:r>
              <a:rPr lang="et-EE" dirty="0" err="1"/>
              <a:t>minim</a:t>
            </a:r>
            <a:r>
              <a:rPr lang="et-EE" dirty="0"/>
              <a:t> </a:t>
            </a:r>
            <a:r>
              <a:rPr lang="et-EE" dirty="0" err="1"/>
              <a:t>veniam</a:t>
            </a:r>
            <a:r>
              <a:rPr lang="et-EE" dirty="0"/>
              <a:t>, </a:t>
            </a:r>
            <a:r>
              <a:rPr lang="et-EE" dirty="0" err="1"/>
              <a:t>quis</a:t>
            </a:r>
            <a:r>
              <a:rPr lang="et-EE" dirty="0"/>
              <a:t> </a:t>
            </a:r>
            <a:r>
              <a:rPr lang="et-EE" dirty="0" err="1"/>
              <a:t>nostrud</a:t>
            </a:r>
            <a:r>
              <a:rPr lang="et-EE" dirty="0"/>
              <a:t> </a:t>
            </a:r>
            <a:r>
              <a:rPr lang="et-EE" dirty="0" err="1"/>
              <a:t>exercitation</a:t>
            </a:r>
            <a:r>
              <a:rPr lang="et-EE" dirty="0"/>
              <a:t> </a:t>
            </a:r>
            <a:r>
              <a:rPr lang="et-EE" dirty="0" err="1"/>
              <a:t>ullamco</a:t>
            </a:r>
            <a:r>
              <a:rPr lang="et-EE" dirty="0"/>
              <a:t> laboris </a:t>
            </a:r>
            <a:r>
              <a:rPr lang="et-EE" dirty="0" err="1"/>
              <a:t>nisi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aliquip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ea </a:t>
            </a:r>
            <a:r>
              <a:rPr lang="et-EE" dirty="0" err="1"/>
              <a:t>commodo</a:t>
            </a:r>
            <a:r>
              <a:rPr lang="et-EE" dirty="0"/>
              <a:t> </a:t>
            </a:r>
            <a:r>
              <a:rPr lang="et-EE" dirty="0" err="1"/>
              <a:t>consequat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amet,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, </a:t>
            </a:r>
            <a:r>
              <a:rPr lang="et-EE" dirty="0" err="1"/>
              <a:t>sed</a:t>
            </a:r>
            <a:r>
              <a:rPr lang="et-EE" dirty="0"/>
              <a:t> do </a:t>
            </a:r>
            <a:r>
              <a:rPr lang="et-EE" dirty="0" err="1"/>
              <a:t>eiusmod</a:t>
            </a:r>
            <a:r>
              <a:rPr lang="et-EE" dirty="0"/>
              <a:t> </a:t>
            </a:r>
            <a:r>
              <a:rPr lang="et-EE" dirty="0" err="1"/>
              <a:t>tempor</a:t>
            </a:r>
            <a:r>
              <a:rPr lang="et-EE" dirty="0"/>
              <a:t> </a:t>
            </a:r>
            <a:r>
              <a:rPr lang="et-EE" dirty="0" err="1"/>
              <a:t>incididunt</a:t>
            </a:r>
            <a:r>
              <a:rPr lang="et-EE" dirty="0"/>
              <a:t> </a:t>
            </a:r>
            <a:r>
              <a:rPr lang="et-EE" dirty="0" err="1"/>
              <a:t>ut</a:t>
            </a:r>
            <a:r>
              <a:rPr lang="et-EE" dirty="0"/>
              <a:t> </a:t>
            </a:r>
            <a:r>
              <a:rPr lang="et-EE" dirty="0" err="1"/>
              <a:t>labore</a:t>
            </a:r>
            <a:r>
              <a:rPr lang="et-EE" dirty="0"/>
              <a:t> et </a:t>
            </a:r>
            <a:r>
              <a:rPr lang="et-EE" dirty="0" err="1"/>
              <a:t>dolore</a:t>
            </a:r>
            <a:r>
              <a:rPr lang="et-EE" dirty="0"/>
              <a:t> </a:t>
            </a:r>
            <a:r>
              <a:rPr lang="et-EE" dirty="0" err="1"/>
              <a:t>magna</a:t>
            </a:r>
            <a:r>
              <a:rPr lang="et-EE" dirty="0"/>
              <a:t> </a:t>
            </a:r>
            <a:r>
              <a:rPr lang="et-EE" dirty="0" err="1"/>
              <a:t>aliqua</a:t>
            </a:r>
            <a:r>
              <a:rPr lang="et-EE" dirty="0"/>
              <a:t>.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651C533-7322-CEB8-409D-6DB59D9F6D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0D076017-0153-CC94-A39D-DF1C25D10E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4023" y="760412"/>
            <a:ext cx="9288363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92718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oxe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Image 0">
            <a:extLst>
              <a:ext uri="{FF2B5EF4-FFF2-40B4-BE49-F238E27FC236}">
                <a16:creationId xmlns:a16="http://schemas.microsoft.com/office/drawing/2014/main" id="{DBE736E3-A6CC-1180-D573-78C3B0B5AD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B5FCB576-0E17-5445-17AF-8D1D77189B43}"/>
              </a:ext>
            </a:extLst>
          </p:cNvPr>
          <p:cNvSpPr txBox="1"/>
          <p:nvPr userDrawn="1"/>
        </p:nvSpPr>
        <p:spPr>
          <a:xfrm>
            <a:off x="1005181" y="4015302"/>
            <a:ext cx="516126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endParaRPr dirty="0"/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16E18CC2-ED64-AA85-A7A2-C4839C06CF17}"/>
              </a:ext>
            </a:extLst>
          </p:cNvPr>
          <p:cNvSpPr txBox="1"/>
          <p:nvPr userDrawn="1"/>
        </p:nvSpPr>
        <p:spPr>
          <a:xfrm>
            <a:off x="1005186" y="767236"/>
            <a:ext cx="10348616" cy="74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0082"/>
              </a:solidFill>
            </a:endParaRPr>
          </a:p>
        </p:txBody>
      </p:sp>
      <p:pic>
        <p:nvPicPr>
          <p:cNvPr id="20" name="Image" descr="Image">
            <a:extLst>
              <a:ext uri="{FF2B5EF4-FFF2-40B4-BE49-F238E27FC236}">
                <a16:creationId xmlns:a16="http://schemas.microsoft.com/office/drawing/2014/main" id="{F807C26C-8E56-7A7C-5F86-69FC4566A2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22330F6-FD31-1212-925D-7BD0A2DBAE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1692" y="4015302"/>
            <a:ext cx="4996542" cy="984884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chemeClr val="tx1"/>
                </a:solidFill>
              </a:defRPr>
            </a:lvl1pPr>
            <a:lvl2pPr algn="l">
              <a:defRPr/>
            </a:lvl2pPr>
            <a:lvl3pPr>
              <a:defRPr sz="1600" b="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589F7EC-D7AC-1FA1-D530-1FA456A11C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1692" y="3022059"/>
            <a:ext cx="3828108" cy="794963"/>
          </a:xfrm>
          <a:prstGeom prst="rect">
            <a:avLst/>
          </a:prstGeom>
        </p:spPr>
        <p:txBody>
          <a:bodyPr/>
          <a:lstStyle>
            <a:lvl1pPr algn="l">
              <a:buNone/>
              <a:defRPr sz="2900" b="1">
                <a:solidFill>
                  <a:schemeClr val="tx1"/>
                </a:solidFill>
              </a:defRPr>
            </a:lvl1pPr>
            <a:lvl2pPr>
              <a:buNone/>
              <a:defRPr sz="2900" b="1">
                <a:solidFill>
                  <a:schemeClr val="tx1"/>
                </a:solidFill>
                <a:latin typeface="+mn-lt"/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96DBE197-1CFF-4A68-ABFC-B8F207C63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79054" y="4015302"/>
            <a:ext cx="4996542" cy="984884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chemeClr val="accent1"/>
                </a:solidFill>
              </a:defRPr>
            </a:lvl1pPr>
            <a:lvl2pPr algn="l">
              <a:defRPr/>
            </a:lvl2pPr>
            <a:lvl3pPr>
              <a:buNone/>
              <a:defRPr sz="1600" b="0">
                <a:solidFill>
                  <a:schemeClr val="accent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.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90ABD0B7-90BE-2F93-F8F5-F26AB70F1C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9054" y="3022059"/>
            <a:ext cx="3277573" cy="794963"/>
          </a:xfrm>
          <a:prstGeom prst="rect">
            <a:avLst/>
          </a:prstGeom>
        </p:spPr>
        <p:txBody>
          <a:bodyPr/>
          <a:lstStyle>
            <a:lvl1pPr algn="l">
              <a:buNone/>
              <a:defRPr sz="2900" b="1">
                <a:solidFill>
                  <a:schemeClr val="accent1"/>
                </a:solidFill>
              </a:defRPr>
            </a:lvl1pPr>
            <a:lvl2pPr>
              <a:defRPr sz="2900" b="1">
                <a:solidFill>
                  <a:schemeClr val="accent1"/>
                </a:solidFill>
                <a:latin typeface="+mn-lt"/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A5F23-C752-2481-22BC-66C634A73A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757532"/>
            <a:ext cx="10737397" cy="16893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 TO EDIT MASTER TITLE STYLE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773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ox and text boxe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Image 0">
            <a:extLst>
              <a:ext uri="{FF2B5EF4-FFF2-40B4-BE49-F238E27FC236}">
                <a16:creationId xmlns:a16="http://schemas.microsoft.com/office/drawing/2014/main" id="{2776C039-6D10-E81B-70FB-71DAEA5510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5B25A630-25D6-5FC1-B3DD-DBE78200FA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654311DB-F891-79B5-9C22-E30B0130E2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5186" y="430941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E392352-9473-DF7D-2F1A-9B686988CC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187" y="2548581"/>
            <a:ext cx="8612946" cy="14223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 </a:t>
            </a:r>
            <a:r>
              <a:rPr lang="et-EE" dirty="0" err="1"/>
              <a:t>sapien</a:t>
            </a:r>
            <a:r>
              <a:rPr lang="et-EE" dirty="0"/>
              <a:t> </a:t>
            </a:r>
            <a:r>
              <a:rPr lang="et-EE" dirty="0" err="1"/>
              <a:t>vitae</a:t>
            </a:r>
            <a:r>
              <a:rPr lang="et-EE" dirty="0"/>
              <a:t> </a:t>
            </a:r>
            <a:r>
              <a:rPr lang="et-EE" dirty="0" err="1"/>
              <a:t>pellentesque</a:t>
            </a:r>
            <a:r>
              <a:rPr lang="et-EE" dirty="0"/>
              <a:t>.</a:t>
            </a:r>
          </a:p>
          <a:p>
            <a:endParaRPr lang="et-EE" dirty="0"/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20857F01-027E-D85E-932D-48EA80DB6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1130" y="4894759"/>
            <a:ext cx="3170057" cy="119600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  <a:lvl2pPr>
              <a:defRPr sz="1600" b="0">
                <a:solidFill>
                  <a:schemeClr val="tx1"/>
                </a:solidFill>
              </a:defRPr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pic>
        <p:nvPicPr>
          <p:cNvPr id="323" name="Image" descr="Image">
            <a:extLst>
              <a:ext uri="{FF2B5EF4-FFF2-40B4-BE49-F238E27FC236}">
                <a16:creationId xmlns:a16="http://schemas.microsoft.com/office/drawing/2014/main" id="{C574108B-0CA5-42CA-6E3B-54B877DD4E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91336" y="430941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Text Placeholder 35">
            <a:extLst>
              <a:ext uri="{FF2B5EF4-FFF2-40B4-BE49-F238E27FC236}">
                <a16:creationId xmlns:a16="http://schemas.microsoft.com/office/drawing/2014/main" id="{32B2EBAB-2B3F-F5E6-3A47-F5B4BC9A3C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77280" y="4894759"/>
            <a:ext cx="3170057" cy="119600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  <a:lvl2pPr>
              <a:defRPr sz="1600" b="0">
                <a:solidFill>
                  <a:schemeClr val="tx1"/>
                </a:solidFill>
              </a:defRPr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pic>
        <p:nvPicPr>
          <p:cNvPr id="326" name="Image" descr="Image">
            <a:extLst>
              <a:ext uri="{FF2B5EF4-FFF2-40B4-BE49-F238E27FC236}">
                <a16:creationId xmlns:a16="http://schemas.microsoft.com/office/drawing/2014/main" id="{D0C3F155-FEBC-72AF-FA23-3723784C2A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77486" y="430941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Placeholder 35">
            <a:extLst>
              <a:ext uri="{FF2B5EF4-FFF2-40B4-BE49-F238E27FC236}">
                <a16:creationId xmlns:a16="http://schemas.microsoft.com/office/drawing/2014/main" id="{E34D7798-343E-0811-C031-4D9FD4D2E0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63430" y="4894759"/>
            <a:ext cx="3170057" cy="119600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  <a:lvl2pPr>
              <a:defRPr sz="1600" b="0">
                <a:solidFill>
                  <a:schemeClr val="tx1"/>
                </a:solidFill>
              </a:defRPr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AA7EC-BCF3-AB2B-5783-8FE3C6A8CD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5187" y="650240"/>
            <a:ext cx="8612946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  <a:endParaRPr lang="nb-NO" dirty="0">
              <a:solidFill>
                <a:srgbClr val="FF008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4EBBE-2857-79F2-3A18-D8D9714984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90382" y="4227513"/>
            <a:ext cx="2960956" cy="576262"/>
          </a:xfrm>
        </p:spPr>
        <p:txBody>
          <a:bodyPr/>
          <a:lstStyle>
            <a:lvl1pPr>
              <a:defRPr sz="2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229351-0F79-5EBD-89F9-31848DA292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76955" y="4227337"/>
            <a:ext cx="2960956" cy="576262"/>
          </a:xfrm>
        </p:spPr>
        <p:txBody>
          <a:bodyPr/>
          <a:lstStyle>
            <a:lvl1pPr>
              <a:defRPr sz="2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4FECBC1-5177-7B0E-F089-0BBF42A9EE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3430" y="4227337"/>
            <a:ext cx="2960956" cy="576262"/>
          </a:xfrm>
        </p:spPr>
        <p:txBody>
          <a:bodyPr/>
          <a:lstStyle>
            <a:lvl1pPr>
              <a:defRPr sz="20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970862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hree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 33">
            <a:extLst>
              <a:ext uri="{FF2B5EF4-FFF2-40B4-BE49-F238E27FC236}">
                <a16:creationId xmlns:a16="http://schemas.microsoft.com/office/drawing/2014/main" id="{AF8A071D-A8E9-5F40-36D4-10674C6657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1BF5A72B-5439-95F1-F025-5BF0E8C0E6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9629" y="3787961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46595ACD-3DA6-0D73-8875-4C6A0DB1B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6976" y="2176771"/>
            <a:ext cx="9415501" cy="356693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 sz="1800"/>
            </a:lvl1pPr>
            <a:lvl2pPr>
              <a:buNone/>
              <a:defRPr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pic>
        <p:nvPicPr>
          <p:cNvPr id="37" name="Image" descr="Image">
            <a:extLst>
              <a:ext uri="{FF2B5EF4-FFF2-40B4-BE49-F238E27FC236}">
                <a16:creationId xmlns:a16="http://schemas.microsoft.com/office/drawing/2014/main" id="{8DB071C5-7770-1FF3-E96B-5A1E9A47F6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52278" y="3787961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39" name="Image" descr="Image">
            <a:extLst>
              <a:ext uri="{FF2B5EF4-FFF2-40B4-BE49-F238E27FC236}">
                <a16:creationId xmlns:a16="http://schemas.microsoft.com/office/drawing/2014/main" id="{A5A151FE-B41D-8484-E310-11761B74C2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8954" y="3787961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C74DAEEF-DD45-446D-275C-6362C6A7B89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910ECD-D52F-6E04-C2E0-771BD8F6D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976" y="922274"/>
            <a:ext cx="9415501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F7BDF2-3531-23A6-809F-2506347F35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7623" y="3752850"/>
            <a:ext cx="2710040" cy="14017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LOREM IPSUM DOLOR SIT AMET CONSECTETUR ADIPISCING ELIT.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BB6E37C-B402-EB5D-2B8D-426CE0CE50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64299" y="3752532"/>
            <a:ext cx="2710040" cy="14017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LOREM IPSUM DOLOR SIT AMET CONSECTETUR ADIPISCING ELIT.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9C916B6-D7C4-C406-0088-AE60EA6A27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0975" y="3752532"/>
            <a:ext cx="2710040" cy="14017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/>
              <a:t>LOREM IPSUM DOLOR SIT AMET CONSECTETUR ADIPISCING ELIT.</a:t>
            </a:r>
          </a:p>
        </p:txBody>
      </p:sp>
    </p:spTree>
    <p:extLst>
      <p:ext uri="{BB962C8B-B14F-4D97-AF65-F5344CB8AC3E}">
        <p14:creationId xmlns:p14="http://schemas.microsoft.com/office/powerpoint/2010/main" val="134676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points and sub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89885265-E743-D092-86B1-7D0C036504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2626266"/>
            <a:ext cx="246890" cy="246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145269CD-A269-65DF-120E-4BB8CD04D0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6193" y="4980743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C656A7C-0668-48AB-1DA5-3C1F6F4B7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0800000" flipV="1">
            <a:off x="1216193" y="2557312"/>
            <a:ext cx="3505779" cy="468177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28" name="Image" descr="Image">
            <a:extLst>
              <a:ext uri="{FF2B5EF4-FFF2-40B4-BE49-F238E27FC236}">
                <a16:creationId xmlns:a16="http://schemas.microsoft.com/office/drawing/2014/main" id="{EA823B73-45EE-8EB8-1887-EF7E18C449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3270207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9E94FEF5-F67F-6243-8863-2F0AABB191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0800000" flipV="1">
            <a:off x="1216193" y="3201254"/>
            <a:ext cx="3505779" cy="488484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30" name="Image" descr="Image">
            <a:extLst>
              <a:ext uri="{FF2B5EF4-FFF2-40B4-BE49-F238E27FC236}">
                <a16:creationId xmlns:a16="http://schemas.microsoft.com/office/drawing/2014/main" id="{CD446121-568C-8467-7D08-D8824B1A9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391414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7FB12C5E-754F-8CD6-BE28-CF765B6EF3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1216193" y="3845195"/>
            <a:ext cx="3505779" cy="488484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32" name="Image" descr="Image">
            <a:extLst>
              <a:ext uri="{FF2B5EF4-FFF2-40B4-BE49-F238E27FC236}">
                <a16:creationId xmlns:a16="http://schemas.microsoft.com/office/drawing/2014/main" id="{3718A947-EF2A-DDC1-A0BA-FEFA09B85C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084" y="4489135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7FDC5F6-0AF2-0BCB-B490-56AECED88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0800000" flipV="1">
            <a:off x="1216193" y="4420182"/>
            <a:ext cx="3505779" cy="488484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7D7E00F-9E34-0FCF-0110-103974454E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205" y="4995169"/>
            <a:ext cx="3082768" cy="246889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</p:txBody>
      </p:sp>
      <p:pic>
        <p:nvPicPr>
          <p:cNvPr id="36" name="Image" descr="Image">
            <a:extLst>
              <a:ext uri="{FF2B5EF4-FFF2-40B4-BE49-F238E27FC236}">
                <a16:creationId xmlns:a16="http://schemas.microsoft.com/office/drawing/2014/main" id="{7E8D163D-D274-B0DD-9E2B-03FD98340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849" y="5466468"/>
            <a:ext cx="246890" cy="24689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B2F18960-9A0B-38B0-5FE6-6100C7C2DD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 flipV="1">
            <a:off x="1209957" y="5397514"/>
            <a:ext cx="3505779" cy="506033"/>
          </a:xfrm>
          <a:prstGeom prst="rect">
            <a:avLst/>
          </a:prstGeom>
        </p:spPr>
        <p:txBody>
          <a:bodyPr/>
          <a:lstStyle>
            <a:lvl1pPr>
              <a:buNone/>
              <a:defRPr sz="3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endParaRPr lang="et-EE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21F9997E-3D3C-B65D-78FB-017830BA22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F30C87-76DB-971E-344C-F0BB024824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635" y="607358"/>
            <a:ext cx="5928710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74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points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 0">
            <a:extLst>
              <a:ext uri="{FF2B5EF4-FFF2-40B4-BE49-F238E27FC236}">
                <a16:creationId xmlns:a16="http://schemas.microsoft.com/office/drawing/2014/main" id="{BD696EB8-1018-C4DA-75E1-DF4CAF1A79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5693"/>
          <a:stretch>
            <a:fillRect/>
          </a:stretch>
        </p:blipFill>
        <p:spPr>
          <a:xfrm>
            <a:off x="-1" y="0"/>
            <a:ext cx="11497911" cy="6858000"/>
          </a:xfrm>
          <a:prstGeom prst="rect">
            <a:avLst/>
          </a:prstGeom>
          <a:ln w="12700">
            <a:noFill/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4920483-CE37-3AAB-6A20-3CE6639420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2606862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9DB3A86-1DF5-30C1-2259-943AA4376D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94655" y="2522538"/>
            <a:ext cx="6354213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98E93B3C-D61F-C619-04CB-C9B7B396BF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3167063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9A824B81-8D64-A387-3C81-BB6D1046FB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94656" y="3082739"/>
            <a:ext cx="6354212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9C661596-D28E-3AC5-EDB1-ED6309FA4D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3727264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8E34DC5F-95BC-638E-B268-4088974EB1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4655" y="3642940"/>
            <a:ext cx="6354211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5" name="Image" descr="Image">
            <a:extLst>
              <a:ext uri="{FF2B5EF4-FFF2-40B4-BE49-F238E27FC236}">
                <a16:creationId xmlns:a16="http://schemas.microsoft.com/office/drawing/2014/main" id="{64E0D3BA-8094-8678-05F0-D367CBC4CC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4287465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455FC52C-4C65-DAC9-E9E7-1198E73F8F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4656" y="4203141"/>
            <a:ext cx="6354210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7" name="Image" descr="Image">
            <a:extLst>
              <a:ext uri="{FF2B5EF4-FFF2-40B4-BE49-F238E27FC236}">
                <a16:creationId xmlns:a16="http://schemas.microsoft.com/office/drawing/2014/main" id="{37BB5391-8CB6-DC66-B206-BC7E92D918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4847666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1516D534-DCF1-867A-C827-54C05D9CC6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4655" y="4763342"/>
            <a:ext cx="6354209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pic>
        <p:nvPicPr>
          <p:cNvPr id="29" name="Image" descr="Image">
            <a:extLst>
              <a:ext uri="{FF2B5EF4-FFF2-40B4-BE49-F238E27FC236}">
                <a16:creationId xmlns:a16="http://schemas.microsoft.com/office/drawing/2014/main" id="{890DD19E-52C3-CDC3-6E89-8BE1A57FE2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929" y="5407867"/>
            <a:ext cx="246890" cy="24689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BE2DEAAA-D9BB-2716-2A71-91D9D47010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94656" y="5323543"/>
            <a:ext cx="6354208" cy="355600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43D0215E-839A-74F2-2569-B054B3D574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49734" y="0"/>
            <a:ext cx="3742266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</a:t>
            </a:r>
            <a:r>
              <a:rPr lang="et-EE" dirty="0"/>
              <a:t> a</a:t>
            </a:r>
            <a:r>
              <a:rPr lang="en-US" dirty="0"/>
              <a:t> picture</a:t>
            </a:r>
            <a:endParaRPr lang="et-EE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25861C8-E7CF-3830-7110-0C0158BA2D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FD5FBA-D64B-F3F7-752D-1C5D4CE152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929" y="594014"/>
            <a:ext cx="8552925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055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s, text, bullet points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 4">
            <a:extLst>
              <a:ext uri="{FF2B5EF4-FFF2-40B4-BE49-F238E27FC236}">
                <a16:creationId xmlns:a16="http://schemas.microsoft.com/office/drawing/2014/main" id="{CDD3CED9-115C-872A-308B-C516333B01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56180"/>
          <a:stretch>
            <a:fillRect/>
          </a:stretch>
        </p:blipFill>
        <p:spPr>
          <a:xfrm flipH="1">
            <a:off x="1883009" y="0"/>
            <a:ext cx="5342595" cy="6858000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5A3944-EB1F-FBDE-5A71-F8C66C68DA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392" y="1837354"/>
            <a:ext cx="2521874" cy="770995"/>
          </a:xfrm>
          <a:prstGeom prst="rect">
            <a:avLst/>
          </a:prstGeom>
        </p:spPr>
        <p:txBody>
          <a:bodyPr/>
          <a:lstStyle>
            <a:lvl1pPr>
              <a:buNone/>
              <a:defRPr sz="6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363F9CB-5A19-7684-038D-DDC9B3BD2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392" y="2669516"/>
            <a:ext cx="2521875" cy="558800"/>
          </a:xfrm>
          <a:prstGeom prst="rect">
            <a:avLst/>
          </a:prstGeom>
        </p:spPr>
        <p:txBody>
          <a:bodyPr/>
          <a:lstStyle>
            <a:lvl1pPr>
              <a:buNone/>
              <a:defRPr sz="2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LOREM IPSUM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8CB297F-4B6C-B277-4DE8-EFB33F2A4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087" y="1838043"/>
            <a:ext cx="2521874" cy="770995"/>
          </a:xfrm>
          <a:prstGeom prst="rect">
            <a:avLst/>
          </a:prstGeom>
        </p:spPr>
        <p:txBody>
          <a:bodyPr/>
          <a:lstStyle>
            <a:lvl1pPr>
              <a:buNone/>
              <a:defRPr sz="6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DCBFB4DA-CDA2-B5D1-CE6B-C108A81731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087" y="2670205"/>
            <a:ext cx="2521875" cy="558800"/>
          </a:xfrm>
          <a:prstGeom prst="rect">
            <a:avLst/>
          </a:prstGeom>
        </p:spPr>
        <p:txBody>
          <a:bodyPr/>
          <a:lstStyle>
            <a:lvl1pPr>
              <a:buNone/>
              <a:defRPr sz="2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LOREM IPSUM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5B63E60-6DB3-BB59-8ABF-6EA0C7A229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391" y="3532190"/>
            <a:ext cx="6196407" cy="754063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  <a:lvl2pPr>
              <a:buNone/>
              <a:defRPr sz="18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F531A47-4964-7533-1FEA-D32BC0A0B9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9393" y="4408031"/>
            <a:ext cx="6196408" cy="130651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endParaRPr lang="et-EE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8EBF5A9-C8E4-9AA8-1DC0-62DF4104A12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91212" y="0"/>
            <a:ext cx="5000788" cy="68579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t-EE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1DA630C3-E8D9-5356-647B-CD57091388F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1F2F2D1-597B-38BA-BEF1-1984EA9A4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391" y="605055"/>
            <a:ext cx="7850764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788483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, bullet points with sub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icture 6">
            <a:extLst>
              <a:ext uri="{FF2B5EF4-FFF2-40B4-BE49-F238E27FC236}">
                <a16:creationId xmlns:a16="http://schemas.microsoft.com/office/drawing/2014/main" id="{6D220F04-B97B-5B0A-1031-A87461FE4B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66" y="0"/>
            <a:ext cx="12192000" cy="6858000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D2AEF101-8F5B-0B85-FC9F-A569DFA043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8"/>
          </a:xfrm>
          <a:prstGeom prst="rect">
            <a:avLst/>
          </a:prstGeom>
          <a:ln w="12700">
            <a:noFill/>
            <a:miter lim="400000"/>
          </a:ln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F1F0E3-D9F6-C045-10DB-061DCCD6F1D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405813" y="0"/>
            <a:ext cx="3786187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 </a:t>
            </a:r>
            <a:r>
              <a:rPr lang="et-EE" dirty="0"/>
              <a:t>a </a:t>
            </a:r>
            <a:r>
              <a:rPr lang="en-US" dirty="0"/>
              <a:t>picture</a:t>
            </a:r>
            <a:endParaRPr lang="et-EE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EB88E5CF-FEB9-CA04-75A0-B157276108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888" y="720286"/>
            <a:ext cx="9288363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BE0E2-B098-F26B-1E61-36DF791311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4400" y="3089275"/>
            <a:ext cx="3307249" cy="7461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t-EE" dirty="0"/>
              <a:t>LOREM IPSUM DOLOR SIT AMET CONSECTETUR ADIPISCING ELIT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FD6ACDA-D649-4E3D-7710-0E5C2E4D20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28020" y="3089275"/>
            <a:ext cx="3307249" cy="7461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t-EE" dirty="0"/>
              <a:t>LOREM IPSUM DOLOR SIT AMET CONSECTETUR ADIPISCING ELIT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55BEB7-8BB7-2F7F-146E-F0459B9B5F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4400" y="1854200"/>
            <a:ext cx="6831499" cy="110648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27B70EE-58B2-B05C-B098-74D89ED8F5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4399" y="3887755"/>
            <a:ext cx="3307249" cy="213518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80F2F80-217D-5FC2-D7CD-6E71E8C54F4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28020" y="3887755"/>
            <a:ext cx="3307249" cy="213518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Verdana" panose="020B0604030504040204" pitchFamily="34" charset="0"/>
              <a:buChar char="+"/>
              <a:defRPr sz="1600"/>
            </a:lvl1pPr>
            <a:lvl2pPr>
              <a:buClr>
                <a:schemeClr val="accent1"/>
              </a:buClr>
              <a:buFont typeface="Verdana" panose="020B0604030504040204" pitchFamily="34" charset="0"/>
              <a:buChar char="+"/>
              <a:defRPr sz="20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lvl="0"/>
            <a:r>
              <a:rPr lang="et-EE" dirty="0"/>
              <a:t> </a:t>
            </a: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7352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33">
            <a:extLst>
              <a:ext uri="{FF2B5EF4-FFF2-40B4-BE49-F238E27FC236}">
                <a16:creationId xmlns:a16="http://schemas.microsoft.com/office/drawing/2014/main" id="{3C3B013F-0757-7F43-6D83-1A42DAF3E29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5DDE327-93A2-112C-B06C-B7514028A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6526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CLICK TO EDIT MASTER</a:t>
            </a:r>
            <a:br>
              <a:rPr lang="et-EE" dirty="0"/>
            </a:br>
            <a:r>
              <a:rPr lang="et-EE" dirty="0"/>
              <a:t>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47C877C-5F92-5C26-0D0F-DDFC26B895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8" y="2180167"/>
            <a:ext cx="10515602" cy="33020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008C942-4F3D-948C-9768-F31BB8068A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7" y="2660652"/>
            <a:ext cx="10515601" cy="787397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  <p:sp>
        <p:nvSpPr>
          <p:cNvPr id="7" name="Chart Placeholder 8">
            <a:extLst>
              <a:ext uri="{FF2B5EF4-FFF2-40B4-BE49-F238E27FC236}">
                <a16:creationId xmlns:a16="http://schemas.microsoft.com/office/drawing/2014/main" id="{A716B5D9-D36B-C916-0861-78F157839209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38198" y="3598333"/>
            <a:ext cx="10515602" cy="242146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chart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72534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6827031-3F71-5960-838E-8EF59CA1C6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7431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77E0DC63-DFEB-FCF4-C626-9A3C4DC2BE4C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838200" y="2311400"/>
            <a:ext cx="10515600" cy="364066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</a:t>
            </a:r>
            <a:r>
              <a:rPr lang="et-EE" dirty="0"/>
              <a:t> a</a:t>
            </a:r>
            <a:r>
              <a:rPr lang="en-US" dirty="0"/>
              <a:t> table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81670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6">
            <a:extLst>
              <a:ext uri="{FF2B5EF4-FFF2-40B4-BE49-F238E27FC236}">
                <a16:creationId xmlns:a16="http://schemas.microsoft.com/office/drawing/2014/main" id="{D112F478-C09A-5587-BE67-40877B3B1B9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30"/>
            <a:ext cx="12192000" cy="6871230"/>
          </a:xfrm>
          <a:prstGeom prst="rect">
            <a:avLst/>
          </a:prstGeom>
        </p:spPr>
      </p:pic>
      <p:sp>
        <p:nvSpPr>
          <p:cNvPr id="5" name="Table Placeholder 49">
            <a:extLst>
              <a:ext uri="{FF2B5EF4-FFF2-40B4-BE49-F238E27FC236}">
                <a16:creationId xmlns:a16="http://schemas.microsoft.com/office/drawing/2014/main" id="{69E6A149-7813-A1A8-B2A8-52D1017C3AA6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1142650" y="3429000"/>
            <a:ext cx="10242582" cy="27812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table</a:t>
            </a:r>
            <a:endParaRPr lang="et-EE" dirty="0"/>
          </a:p>
        </p:txBody>
      </p:sp>
      <p:sp>
        <p:nvSpPr>
          <p:cNvPr id="7" name="Text Placeholder 54">
            <a:extLst>
              <a:ext uri="{FF2B5EF4-FFF2-40B4-BE49-F238E27FC236}">
                <a16:creationId xmlns:a16="http://schemas.microsoft.com/office/drawing/2014/main" id="{93C5897E-AAE4-EDDD-9B47-8D02563F2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8663A163-8B82-CB72-957B-2DEE2A72E08D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8C29BFB-A2DD-099D-DE73-54EE416940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2650" y="647701"/>
            <a:ext cx="10242582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  <a:endParaRPr lang="nb-NO" dirty="0">
              <a:solidFill>
                <a:srgbClr val="FF0082"/>
              </a:solidFill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2DB4FD9-2F29-609A-1BFF-F1A06D0701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2650" y="2854350"/>
            <a:ext cx="5481035" cy="377825"/>
          </a:xfrm>
        </p:spPr>
        <p:txBody>
          <a:bodyPr/>
          <a:lstStyle>
            <a:lvl1pPr>
              <a:defRPr sz="22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t-EE" dirty="0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354150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 0">
            <a:extLst>
              <a:ext uri="{FF2B5EF4-FFF2-40B4-BE49-F238E27FC236}">
                <a16:creationId xmlns:a16="http://schemas.microsoft.com/office/drawing/2014/main" id="{F69473BF-2B91-4D9B-D919-58691C579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7228" y="0"/>
            <a:ext cx="1219200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2">
            <a:extLst>
              <a:ext uri="{FF2B5EF4-FFF2-40B4-BE49-F238E27FC236}">
                <a16:creationId xmlns:a16="http://schemas.microsoft.com/office/drawing/2014/main" id="{8F75FFC4-451A-F0E4-D905-03B602D51082}"/>
              </a:ext>
            </a:extLst>
          </p:cNvPr>
          <p:cNvSpPr/>
          <p:nvPr userDrawn="1"/>
        </p:nvSpPr>
        <p:spPr>
          <a:xfrm>
            <a:off x="997960" y="2511029"/>
            <a:ext cx="10166402" cy="482107"/>
          </a:xfrm>
          <a:prstGeom prst="rect">
            <a:avLst/>
          </a:prstGeom>
          <a:solidFill>
            <a:srgbClr val="FFFFFF">
              <a:alpha val="4000"/>
            </a:srgbClr>
          </a:solidFill>
          <a:ln w="12700">
            <a:miter lim="400000"/>
          </a:ln>
        </p:spPr>
        <p:txBody>
          <a:bodyPr lIns="45718" tIns="45718" rIns="45718" bIns="45718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342B60"/>
                </a:solidFill>
                <a:effectLst/>
                <a:uFillTx/>
                <a:latin typeface="+mn-lt"/>
                <a:ea typeface="+mn-ea"/>
                <a:cs typeface="+mn-cs"/>
                <a:sym typeface="Aptos"/>
              </a:defRPr>
            </a:lvl9pPr>
          </a:lstStyle>
          <a:p>
            <a:pPr>
              <a:defRPr sz="1500"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8CD8C4B2-A864-A6E4-1704-71C76C226B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918D8F15-F262-59CE-092A-BF1A5473E2B1}"/>
              </a:ext>
            </a:extLst>
          </p:cNvPr>
          <p:cNvSpPr>
            <a:spLocks noGrp="1"/>
          </p:cNvSpPr>
          <p:nvPr>
            <p:ph type="tbl" sz="quarter" idx="11" hasCustomPrompt="1"/>
          </p:nvPr>
        </p:nvSpPr>
        <p:spPr>
          <a:xfrm>
            <a:off x="997959" y="2614453"/>
            <a:ext cx="7739642" cy="235838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n-US" dirty="0"/>
              <a:t> icon to add </a:t>
            </a:r>
            <a:r>
              <a:rPr lang="et-EE" dirty="0"/>
              <a:t>a </a:t>
            </a:r>
            <a:r>
              <a:rPr lang="en-US" dirty="0"/>
              <a:t>table</a:t>
            </a:r>
            <a:endParaRPr lang="et-EE" dirty="0"/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C1F5384A-66E1-4B22-BFCD-ED7EBBD60394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8848723" y="2143183"/>
            <a:ext cx="3320827" cy="330092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</a:t>
            </a:r>
            <a:r>
              <a:rPr lang="et-EE" dirty="0"/>
              <a:t> a</a:t>
            </a:r>
            <a:r>
              <a:rPr lang="en-US" dirty="0"/>
              <a:t> chart</a:t>
            </a:r>
            <a:endParaRPr lang="et-EE" dirty="0"/>
          </a:p>
        </p:txBody>
      </p:sp>
      <p:sp>
        <p:nvSpPr>
          <p:cNvPr id="18" name="Text Placeholder 54">
            <a:extLst>
              <a:ext uri="{FF2B5EF4-FFF2-40B4-BE49-F238E27FC236}">
                <a16:creationId xmlns:a16="http://schemas.microsoft.com/office/drawing/2014/main" id="{05DEF9BA-4EE7-C06C-071A-1C74704AD4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A193FB-5315-5477-D26A-6069CBDEC2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7959" y="793540"/>
            <a:ext cx="7850764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219092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Image 0">
            <a:extLst>
              <a:ext uri="{FF2B5EF4-FFF2-40B4-BE49-F238E27FC236}">
                <a16:creationId xmlns:a16="http://schemas.microsoft.com/office/drawing/2014/main" id="{94BDE458-858A-458B-8CB1-82927AC34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7228" y="0"/>
            <a:ext cx="1219200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15F1B9-A301-AB7D-3472-896B61F6D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584959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REDIGEERI</a:t>
            </a:r>
            <a:br>
              <a:rPr lang="et-EE" dirty="0"/>
            </a:br>
            <a:r>
              <a:rPr lang="et-EE" dirty="0"/>
              <a:t>JUHTSLAIDI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0159098-E059-FACB-9B60-4A122F4423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8" y="2091266"/>
            <a:ext cx="10515602" cy="964671"/>
          </a:xfrm>
        </p:spPr>
        <p:txBody>
          <a:bodyPr/>
          <a:lstStyle/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ex </a:t>
            </a:r>
            <a:r>
              <a:rPr lang="en-US" dirty="0" err="1"/>
              <a:t>sapien</a:t>
            </a:r>
            <a:r>
              <a:rPr lang="en-US" dirty="0"/>
              <a:t> vitae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In id cursus mi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duis</a:t>
            </a:r>
            <a:r>
              <a:rPr lang="en-US" dirty="0"/>
              <a:t> convallis. Tempus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aenean</a:t>
            </a:r>
            <a:r>
              <a:rPr lang="en-US" dirty="0"/>
              <a:t> sed diam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 Pulvinar </a:t>
            </a:r>
            <a:r>
              <a:rPr lang="en-US" dirty="0" err="1"/>
              <a:t>vivamus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nec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E32F80-B8CB-C369-CA56-4E3041F5E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9729" y="3208866"/>
            <a:ext cx="10515600" cy="321205"/>
          </a:xfrm>
        </p:spPr>
        <p:txBody>
          <a:bodyPr/>
          <a:lstStyle/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  <a:endParaRPr lang="et-EE" dirty="0"/>
          </a:p>
        </p:txBody>
      </p:sp>
      <p:sp>
        <p:nvSpPr>
          <p:cNvPr id="7" name="Chart Placeholder 7">
            <a:extLst>
              <a:ext uri="{FF2B5EF4-FFF2-40B4-BE49-F238E27FC236}">
                <a16:creationId xmlns:a16="http://schemas.microsoft.com/office/drawing/2014/main" id="{1047CE34-2A41-3D5A-98AD-50CF9D297ED0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838198" y="3683000"/>
            <a:ext cx="10523537" cy="2243138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chart</a:t>
            </a:r>
            <a:endParaRPr lang="et-EE" dirty="0"/>
          </a:p>
        </p:txBody>
      </p:sp>
      <p:sp>
        <p:nvSpPr>
          <p:cNvPr id="8" name="Text Placeholder 54">
            <a:extLst>
              <a:ext uri="{FF2B5EF4-FFF2-40B4-BE49-F238E27FC236}">
                <a16:creationId xmlns:a16="http://schemas.microsoft.com/office/drawing/2014/main" id="{A336AD51-BE59-78B1-F199-513BBC76CB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69004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reasing bullet points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5">
            <a:extLst>
              <a:ext uri="{FF2B5EF4-FFF2-40B4-BE49-F238E27FC236}">
                <a16:creationId xmlns:a16="http://schemas.microsoft.com/office/drawing/2014/main" id="{4ED60584-45D2-69A7-E844-0E9BCC4CD1B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3" y="-4"/>
            <a:ext cx="12192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DBE94C3-9C61-7929-90EB-FCBDC463BB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96241"/>
            <a:ext cx="5147733" cy="9076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EDIT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0D09E25-8267-403F-F1CC-691A3F4C89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525224"/>
            <a:ext cx="5147733" cy="422364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Tx/>
              <a:buChar char="+"/>
              <a:tabLst/>
              <a:defRPr sz="15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3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Tx/>
              <a:buChar char="+"/>
              <a:defRPr sz="11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None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1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</a:t>
            </a:r>
          </a:p>
          <a:p>
            <a:pPr lvl="2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	</a:t>
            </a:r>
          </a:p>
        </p:txBody>
      </p:sp>
      <p:sp>
        <p:nvSpPr>
          <p:cNvPr id="6" name="Chart Placeholder 7">
            <a:extLst>
              <a:ext uri="{FF2B5EF4-FFF2-40B4-BE49-F238E27FC236}">
                <a16:creationId xmlns:a16="http://schemas.microsoft.com/office/drawing/2014/main" id="{7DBBC117-A849-0566-5EC5-3D5D87053BB7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6066" y="396241"/>
            <a:ext cx="5147733" cy="535209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chart</a:t>
            </a:r>
            <a:endParaRPr lang="et-EE" dirty="0"/>
          </a:p>
        </p:txBody>
      </p:sp>
      <p:sp>
        <p:nvSpPr>
          <p:cNvPr id="7" name="Text Placeholder 54">
            <a:extLst>
              <a:ext uri="{FF2B5EF4-FFF2-40B4-BE49-F238E27FC236}">
                <a16:creationId xmlns:a16="http://schemas.microsoft.com/office/drawing/2014/main" id="{30A76E24-450D-68D3-E43A-EA15D49F3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25546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with short text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FA164F7-111D-6420-447A-C05D52D285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831426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/>
              <a:t>CLICK TO EDIT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ACDEFDC9-B849-4DC9-39BA-B944A7D88DB2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838198" y="1475157"/>
            <a:ext cx="5181598" cy="3841910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chart</a:t>
            </a:r>
            <a:endParaRPr lang="et-EE" dirty="0"/>
          </a:p>
        </p:txBody>
      </p:sp>
      <p:sp>
        <p:nvSpPr>
          <p:cNvPr id="5" name="Chart Placeholder 3">
            <a:extLst>
              <a:ext uri="{FF2B5EF4-FFF2-40B4-BE49-F238E27FC236}">
                <a16:creationId xmlns:a16="http://schemas.microsoft.com/office/drawing/2014/main" id="{22302E8B-1865-899D-9D94-338526CDBFBA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172200" y="1475157"/>
            <a:ext cx="5181598" cy="3841910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chart</a:t>
            </a:r>
            <a:endParaRPr lang="et-EE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2206757-C874-A138-43BA-FF8B0E895F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198" y="5410201"/>
            <a:ext cx="5181602" cy="3640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</a:t>
            </a:r>
            <a:r>
              <a:rPr lang="et-EE" dirty="0"/>
              <a:t>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A1D697-0C72-33D7-A412-9063697CA4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2196" y="5410201"/>
            <a:ext cx="5181602" cy="3640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</a:t>
            </a:r>
            <a:r>
              <a:rPr lang="et-EE" dirty="0"/>
              <a:t>t.</a:t>
            </a:r>
          </a:p>
        </p:txBody>
      </p:sp>
      <p:sp>
        <p:nvSpPr>
          <p:cNvPr id="8" name="Text Placeholder 54">
            <a:extLst>
              <a:ext uri="{FF2B5EF4-FFF2-40B4-BE49-F238E27FC236}">
                <a16:creationId xmlns:a16="http://schemas.microsoft.com/office/drawing/2014/main" id="{8ABC2B91-2139-1308-9F70-51A004F496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33829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Picture 7">
            <a:extLst>
              <a:ext uri="{FF2B5EF4-FFF2-40B4-BE49-F238E27FC236}">
                <a16:creationId xmlns:a16="http://schemas.microsoft.com/office/drawing/2014/main" id="{4F10BDA3-85CE-5428-3188-CEC5D74FF38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D95CB7-C3AB-C1FF-599B-6459918F6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2763467"/>
            <a:ext cx="10515599" cy="665533"/>
          </a:xfrm>
          <a:prstGeom prst="rect">
            <a:avLst/>
          </a:prstGeom>
        </p:spPr>
        <p:txBody>
          <a:bodyPr/>
          <a:lstStyle>
            <a:lvl1pPr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2100" b="0"/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17" name="Chart Placeholder 16">
            <a:extLst>
              <a:ext uri="{FF2B5EF4-FFF2-40B4-BE49-F238E27FC236}">
                <a16:creationId xmlns:a16="http://schemas.microsoft.com/office/drawing/2014/main" id="{7E006900-CB3D-100D-FBAF-2B106AC54F51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838200" y="3591349"/>
            <a:ext cx="10515600" cy="2570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n-US" dirty="0"/>
              <a:t> icon to add </a:t>
            </a:r>
            <a:r>
              <a:rPr lang="et-EE" dirty="0"/>
              <a:t>a </a:t>
            </a:r>
            <a:r>
              <a:rPr lang="en-US" dirty="0"/>
              <a:t>chart</a:t>
            </a:r>
            <a:endParaRPr lang="et-E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510856-4132-888D-87D2-AAFA9E91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95402"/>
            <a:ext cx="10515600" cy="1743182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</a:p>
        </p:txBody>
      </p:sp>
    </p:spTree>
    <p:extLst>
      <p:ext uri="{BB962C8B-B14F-4D97-AF65-F5344CB8AC3E}">
        <p14:creationId xmlns:p14="http://schemas.microsoft.com/office/powerpoint/2010/main" val="2851001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s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5">
            <a:extLst>
              <a:ext uri="{FF2B5EF4-FFF2-40B4-BE49-F238E27FC236}">
                <a16:creationId xmlns:a16="http://schemas.microsoft.com/office/drawing/2014/main" id="{1C666C2F-EB3A-ABD0-291D-C0AABD36E4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3" y="-4"/>
            <a:ext cx="12192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B729E86C-D510-AE2A-917B-32982704F97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5507623" y="63496"/>
            <a:ext cx="5846460" cy="600371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</a:t>
            </a:r>
            <a:r>
              <a:rPr lang="et-EE" dirty="0"/>
              <a:t> a</a:t>
            </a:r>
            <a:r>
              <a:rPr lang="en-US" dirty="0"/>
              <a:t> chart</a:t>
            </a:r>
            <a:endParaRPr lang="et-EE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1AF5C3E-FD9A-6E0E-FF4E-809473DC07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17" y="3521543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3pPr>
              <a:defRPr sz="1600" b="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1C0B6F53-810E-772F-C654-B01E9CDA9E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564" y="2838975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9C6675F1-89B4-2EA7-7710-65513E24A6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6817" y="3534239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1600"/>
            </a:lvl1pPr>
            <a:lvl3pPr>
              <a:defRPr sz="1600" b="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22473E88-74C5-FEE1-5F3B-2CB70E662F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0464" y="2851671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30" name="Text Placeholder 54">
            <a:extLst>
              <a:ext uri="{FF2B5EF4-FFF2-40B4-BE49-F238E27FC236}">
                <a16:creationId xmlns:a16="http://schemas.microsoft.com/office/drawing/2014/main" id="{B33A5232-1873-8421-F178-DFAE3EB9C3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B38B7F80-AA98-C058-D74B-249CAD81240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440F439-62AC-BE47-CCCD-F54CC62DE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2291" y="765991"/>
            <a:ext cx="9834175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37647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37FF57-6CEF-74B8-6CBE-820569C2FC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2000" y="457202"/>
            <a:ext cx="5240868" cy="5393796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picture</a:t>
            </a:r>
            <a:endParaRPr lang="et-EE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AB83EF6-B6A5-8587-4DEE-20CA621F77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89135" y="457202"/>
            <a:ext cx="5240866" cy="3141131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picture</a:t>
            </a:r>
            <a:endParaRPr lang="et-EE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F50FAE5F-78AF-C1EF-A9F9-39814588518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89134" y="3759200"/>
            <a:ext cx="5240866" cy="2091798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picture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86855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2">
            <a:extLst>
              <a:ext uri="{FF2B5EF4-FFF2-40B4-BE49-F238E27FC236}">
                <a16:creationId xmlns:a16="http://schemas.microsoft.com/office/drawing/2014/main" id="{2D178FCD-4181-43F2-8A2F-783F3EFCF1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1855"/>
          <a:stretch>
            <a:fillRect/>
          </a:stretch>
        </p:blipFill>
        <p:spPr>
          <a:xfrm>
            <a:off x="7541408" y="0"/>
            <a:ext cx="4650592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427AB39-9687-B418-14C8-7A80ACAFAF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3"/>
            <a:ext cx="858538" cy="48061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C5D4372-07B5-C925-B3E1-934CF28C88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71009" y="1652220"/>
            <a:ext cx="10449982" cy="43591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 </a:t>
            </a:r>
            <a:r>
              <a:rPr lang="et-EE" dirty="0"/>
              <a:t>a </a:t>
            </a:r>
            <a:r>
              <a:rPr lang="en-US" dirty="0"/>
              <a:t>picture</a:t>
            </a:r>
            <a:endParaRPr lang="et-E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7360B-5B89-127C-1B3B-B06060B9A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008" y="597883"/>
            <a:ext cx="10449983" cy="8671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lnSpc>
                <a:spcPct val="80000"/>
              </a:lnSpc>
              <a:defRPr sz="6200" b="1" spc="-372">
                <a:solidFill>
                  <a:srgbClr val="EA3381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4227211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Image 0">
            <a:extLst>
              <a:ext uri="{FF2B5EF4-FFF2-40B4-BE49-F238E27FC236}">
                <a16:creationId xmlns:a16="http://schemas.microsoft.com/office/drawing/2014/main" id="{FC0EF008-E3A9-3501-186C-D78028A4D7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BBAD4E01-514F-E0C6-84F0-F56AF7149A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1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14D9D25-A61A-1F21-EAFB-5279F74720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90130" y="2324371"/>
            <a:ext cx="10089976" cy="37738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9769AE2-9A0E-EEF0-39A8-D04B5E3FA9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0129" y="514055"/>
            <a:ext cx="10089977" cy="161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>
              <a:lnSpc>
                <a:spcPts val="5800"/>
              </a:lnSpc>
              <a:defRPr sz="5800" b="1" spc="-348">
                <a:latin typeface="Verdana"/>
                <a:ea typeface="Verdana"/>
                <a:cs typeface="Verdana"/>
                <a:sym typeface="Verdana"/>
              </a:defRPr>
            </a:pPr>
            <a:r>
              <a:rPr lang="et-EE" dirty="0"/>
              <a:t>CLICK</a:t>
            </a:r>
            <a:br>
              <a:rPr lang="et-EE" dirty="0"/>
            </a:br>
            <a:r>
              <a:rPr lang="et-EE" dirty="0"/>
              <a:t>TO EDIT</a:t>
            </a:r>
            <a:endParaRPr lang="nb-NO" dirty="0">
              <a:solidFill>
                <a:srgbClr val="FF0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78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ho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2">
            <a:extLst>
              <a:ext uri="{FF2B5EF4-FFF2-40B4-BE49-F238E27FC236}">
                <a16:creationId xmlns:a16="http://schemas.microsoft.com/office/drawing/2014/main" id="{9D7E5A36-59CD-67F7-C19D-54C7E886E6EC}"/>
              </a:ext>
            </a:extLst>
          </p:cNvPr>
          <p:cNvPicPr/>
          <p:nvPr userDrawn="1"/>
        </p:nvPicPr>
        <p:blipFill>
          <a:blip r:embed="rId2"/>
          <a:srcRect l="61855"/>
          <a:stretch>
            <a:fillRect/>
          </a:stretch>
        </p:blipFill>
        <p:spPr>
          <a:xfrm>
            <a:off x="7541408" y="0"/>
            <a:ext cx="465059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EA18CBD-1985-B892-C446-4824577CFC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8" y="396241"/>
            <a:ext cx="10515601" cy="15934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CLICK TO EDIT MASTER</a:t>
            </a:r>
            <a:br>
              <a:rPr lang="et-EE" dirty="0"/>
            </a:br>
            <a:r>
              <a:rPr lang="et-EE" dirty="0"/>
              <a:t>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D08A8BC-E0B4-6E60-E131-0843F3A18B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7" y="2142596"/>
            <a:ext cx="10515602" cy="3635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4B67B2D-B308-19D0-DC63-60295478857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2659063"/>
            <a:ext cx="10515599" cy="3360737"/>
          </a:xfrm>
        </p:spPr>
        <p:txBody>
          <a:bodyPr/>
          <a:lstStyle>
            <a:lvl1pPr>
              <a:defRPr/>
            </a:lvl1pPr>
          </a:lstStyle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dirty="0" err="1"/>
              <a:t>icon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add</a:t>
            </a:r>
            <a:r>
              <a:rPr lang="et-EE" dirty="0"/>
              <a:t> a </a:t>
            </a:r>
            <a:r>
              <a:rPr lang="et-EE" dirty="0" err="1"/>
              <a:t>picture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6336488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s, text, bullet points and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16">
            <a:extLst>
              <a:ext uri="{FF2B5EF4-FFF2-40B4-BE49-F238E27FC236}">
                <a16:creationId xmlns:a16="http://schemas.microsoft.com/office/drawing/2014/main" id="{A03B91B2-5DDD-30DF-8A8D-E27501C344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30"/>
            <a:ext cx="12192000" cy="6871230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E897E39-C012-1610-AD2E-CD45E8A1B4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364222" y="0"/>
            <a:ext cx="4827778" cy="684010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n-US" dirty="0"/>
              <a:t>icon to add</a:t>
            </a:r>
            <a:r>
              <a:rPr lang="et-EE" dirty="0"/>
              <a:t> a</a:t>
            </a:r>
            <a:r>
              <a:rPr lang="en-US" dirty="0"/>
              <a:t> picture</a:t>
            </a:r>
            <a:endParaRPr lang="et-EE" dirty="0"/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1B918793-2940-1C49-A579-73D1CD8DFF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5009" y="1807650"/>
            <a:ext cx="6393190" cy="1109867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 marL="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 </a:t>
            </a:r>
            <a:r>
              <a:rPr lang="et-EE" dirty="0" err="1"/>
              <a:t>quisque</a:t>
            </a:r>
            <a:r>
              <a:rPr lang="et-EE" dirty="0"/>
              <a:t> </a:t>
            </a:r>
            <a:r>
              <a:rPr lang="et-EE" dirty="0" err="1"/>
              <a:t>faucibus</a:t>
            </a:r>
            <a:r>
              <a:rPr lang="et-EE" dirty="0"/>
              <a:t> </a:t>
            </a:r>
            <a:r>
              <a:rPr lang="et-EE" dirty="0" err="1"/>
              <a:t>ex</a:t>
            </a:r>
            <a:r>
              <a:rPr lang="et-EE" dirty="0"/>
              <a:t>.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2915BDC-0975-4FC9-F660-68E471B7FB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1362" y="3942305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2200" b="1"/>
            </a:lvl1pPr>
            <a:lvl3pPr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8062C048-8C07-FED2-2233-BB537FDEC5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5009" y="3259737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28F73DA-A98A-0BBC-4274-4B235C07C6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0262" y="3955001"/>
            <a:ext cx="2531344" cy="723901"/>
          </a:xfrm>
          <a:prstGeom prst="rect">
            <a:avLst/>
          </a:prstGeom>
        </p:spPr>
        <p:txBody>
          <a:bodyPr/>
          <a:lstStyle>
            <a:lvl1pPr>
              <a:buNone/>
              <a:defRPr sz="2200" b="1"/>
            </a:lvl1pPr>
            <a:lvl3pPr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92399FAC-F919-E941-DB2F-834DCD347B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23909" y="3272433"/>
            <a:ext cx="2531344" cy="590021"/>
          </a:xfrm>
          <a:prstGeom prst="rect">
            <a:avLst/>
          </a:prstGeom>
        </p:spPr>
        <p:txBody>
          <a:bodyPr/>
          <a:lstStyle>
            <a:lvl1pPr>
              <a:buNone/>
              <a:defRPr sz="4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D62A0C4-09A8-9966-628A-56E822BF54A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366" y="6098252"/>
            <a:ext cx="858539" cy="48061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57F8CF98-427C-6E65-E301-94535ACE3A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362" y="656019"/>
            <a:ext cx="8708398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A1823D-669E-1C98-485E-EB3FC83BD3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5010" y="5068887"/>
            <a:ext cx="6393190" cy="86624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 marL="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</a:t>
            </a:r>
          </a:p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t-EE" dirty="0"/>
          </a:p>
          <a:p>
            <a:pPr marL="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6989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0">
            <a:extLst>
              <a:ext uri="{FF2B5EF4-FFF2-40B4-BE49-F238E27FC236}">
                <a16:creationId xmlns:a16="http://schemas.microsoft.com/office/drawing/2014/main" id="{4657F285-F8B7-7B4A-118C-A7F87B1E48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2673" y="0"/>
            <a:ext cx="12194673" cy="6858000"/>
          </a:xfrm>
          <a:prstGeom prst="rect">
            <a:avLst/>
          </a:prstGeom>
        </p:spPr>
      </p:pic>
      <p:pic>
        <p:nvPicPr>
          <p:cNvPr id="513" name="Image" descr="Image">
            <a:extLst>
              <a:ext uri="{FF2B5EF4-FFF2-40B4-BE49-F238E27FC236}">
                <a16:creationId xmlns:a16="http://schemas.microsoft.com/office/drawing/2014/main" id="{A189A7F6-BB8D-F23E-2C77-A2C6405EA2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594" y="6098251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Text Placeholder 54">
            <a:extLst>
              <a:ext uri="{FF2B5EF4-FFF2-40B4-BE49-F238E27FC236}">
                <a16:creationId xmlns:a16="http://schemas.microsoft.com/office/drawing/2014/main" id="{36A3FA4B-95B1-8528-670C-C0FC7B273E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93056" y="6407124"/>
            <a:ext cx="3047350" cy="203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endParaRPr lang="et-EE" dirty="0"/>
          </a:p>
        </p:txBody>
      </p:sp>
      <p:sp>
        <p:nvSpPr>
          <p:cNvPr id="533" name="Text Placeholder 532">
            <a:extLst>
              <a:ext uri="{FF2B5EF4-FFF2-40B4-BE49-F238E27FC236}">
                <a16:creationId xmlns:a16="http://schemas.microsoft.com/office/drawing/2014/main" id="{7744A9F2-EB0E-E764-D9C2-ECD27CED4D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831" y="1866635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35" name="Text Placeholder 534">
            <a:extLst>
              <a:ext uri="{FF2B5EF4-FFF2-40B4-BE49-F238E27FC236}">
                <a16:creationId xmlns:a16="http://schemas.microsoft.com/office/drawing/2014/main" id="{922AB1B1-8AAC-A32D-E65D-F5C661A535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1163" y="2604355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6"/>
                </a:solidFill>
              </a:defRPr>
            </a:lvl1pPr>
            <a:lvl2pPr>
              <a:defRPr sz="1700" b="1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36" name="Text Placeholder 532">
            <a:extLst>
              <a:ext uri="{FF2B5EF4-FFF2-40B4-BE49-F238E27FC236}">
                <a16:creationId xmlns:a16="http://schemas.microsoft.com/office/drawing/2014/main" id="{2296E7F6-C14B-3A51-2D7E-BDBA5BA783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1951" y="325813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37" name="Text Placeholder 534">
            <a:extLst>
              <a:ext uri="{FF2B5EF4-FFF2-40B4-BE49-F238E27FC236}">
                <a16:creationId xmlns:a16="http://schemas.microsoft.com/office/drawing/2014/main" id="{840BA2BC-AA1C-F317-2EBF-B6E3094054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2283" y="399585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38" name="Text Placeholder 532">
            <a:extLst>
              <a:ext uri="{FF2B5EF4-FFF2-40B4-BE49-F238E27FC236}">
                <a16:creationId xmlns:a16="http://schemas.microsoft.com/office/drawing/2014/main" id="{07D608FD-2EEC-2BFD-0BF7-CF01FDDB34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6362" y="4640686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39" name="Text Placeholder 534">
            <a:extLst>
              <a:ext uri="{FF2B5EF4-FFF2-40B4-BE49-F238E27FC236}">
                <a16:creationId xmlns:a16="http://schemas.microsoft.com/office/drawing/2014/main" id="{4B5A4EC5-DB04-A9B8-26CF-AEEFBB0DA6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94" y="5378406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0" name="Text Placeholder 532">
            <a:extLst>
              <a:ext uri="{FF2B5EF4-FFF2-40B4-BE49-F238E27FC236}">
                <a16:creationId xmlns:a16="http://schemas.microsoft.com/office/drawing/2014/main" id="{B7FE9856-4978-8C1A-44D9-A454543150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50800" y="1867854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1" name="Text Placeholder 534">
            <a:extLst>
              <a:ext uri="{FF2B5EF4-FFF2-40B4-BE49-F238E27FC236}">
                <a16:creationId xmlns:a16="http://schemas.microsoft.com/office/drawing/2014/main" id="{356BEE9E-9D64-9050-4FBE-517E9B5AEA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1132" y="2605574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2" name="Text Placeholder 532">
            <a:extLst>
              <a:ext uri="{FF2B5EF4-FFF2-40B4-BE49-F238E27FC236}">
                <a16:creationId xmlns:a16="http://schemas.microsoft.com/office/drawing/2014/main" id="{FF30710A-2281-599C-2A7B-46A436C381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50800" y="325813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3" name="Text Placeholder 534">
            <a:extLst>
              <a:ext uri="{FF2B5EF4-FFF2-40B4-BE49-F238E27FC236}">
                <a16:creationId xmlns:a16="http://schemas.microsoft.com/office/drawing/2014/main" id="{30B83ACF-0DF8-8C6B-75CB-4967FD1CCDA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51132" y="399585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4" name="Text Placeholder 532">
            <a:extLst>
              <a:ext uri="{FF2B5EF4-FFF2-40B4-BE49-F238E27FC236}">
                <a16:creationId xmlns:a16="http://schemas.microsoft.com/office/drawing/2014/main" id="{6430068F-E87D-AA8F-0EBA-EE161223BF1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800" y="4648410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5" name="Text Placeholder 534">
            <a:extLst>
              <a:ext uri="{FF2B5EF4-FFF2-40B4-BE49-F238E27FC236}">
                <a16:creationId xmlns:a16="http://schemas.microsoft.com/office/drawing/2014/main" id="{610EE188-7310-BD48-9F62-E10C9F6CBFC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1132" y="5386130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6" name="Text Placeholder 532">
            <a:extLst>
              <a:ext uri="{FF2B5EF4-FFF2-40B4-BE49-F238E27FC236}">
                <a16:creationId xmlns:a16="http://schemas.microsoft.com/office/drawing/2014/main" id="{CA5F0453-119F-84C8-58D3-8ECE9F67C1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59649" y="188709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7" name="Text Placeholder 534">
            <a:extLst>
              <a:ext uri="{FF2B5EF4-FFF2-40B4-BE49-F238E27FC236}">
                <a16:creationId xmlns:a16="http://schemas.microsoft.com/office/drawing/2014/main" id="{C7167BDC-7C12-E454-7E31-DBC51E76B0F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59981" y="262481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48" name="Text Placeholder 532">
            <a:extLst>
              <a:ext uri="{FF2B5EF4-FFF2-40B4-BE49-F238E27FC236}">
                <a16:creationId xmlns:a16="http://schemas.microsoft.com/office/drawing/2014/main" id="{140D5622-5863-63A1-516C-0CE7AAC084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9649" y="3277370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49" name="Text Placeholder 534">
            <a:extLst>
              <a:ext uri="{FF2B5EF4-FFF2-40B4-BE49-F238E27FC236}">
                <a16:creationId xmlns:a16="http://schemas.microsoft.com/office/drawing/2014/main" id="{00B8DBA4-5CFD-DCB0-E53C-D8A39391C3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59981" y="4015090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0" name="Text Placeholder 532">
            <a:extLst>
              <a:ext uri="{FF2B5EF4-FFF2-40B4-BE49-F238E27FC236}">
                <a16:creationId xmlns:a16="http://schemas.microsoft.com/office/drawing/2014/main" id="{2EC6A2A9-8B38-D97D-C6EA-9CEB61D99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59649" y="4667648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51" name="Text Placeholder 534">
            <a:extLst>
              <a:ext uri="{FF2B5EF4-FFF2-40B4-BE49-F238E27FC236}">
                <a16:creationId xmlns:a16="http://schemas.microsoft.com/office/drawing/2014/main" id="{6B45E580-A2B6-B8D5-2697-6FAF2023083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59981" y="5405368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2" name="Text Placeholder 532">
            <a:extLst>
              <a:ext uri="{FF2B5EF4-FFF2-40B4-BE49-F238E27FC236}">
                <a16:creationId xmlns:a16="http://schemas.microsoft.com/office/drawing/2014/main" id="{36987A6F-35FA-9B65-1345-C7FF26F116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68479" y="4648410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53" name="Text Placeholder 534">
            <a:extLst>
              <a:ext uri="{FF2B5EF4-FFF2-40B4-BE49-F238E27FC236}">
                <a16:creationId xmlns:a16="http://schemas.microsoft.com/office/drawing/2014/main" id="{C067F5B0-14B1-1449-CA22-5BB10C1A23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268811" y="5386130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4" name="Text Placeholder 532">
            <a:extLst>
              <a:ext uri="{FF2B5EF4-FFF2-40B4-BE49-F238E27FC236}">
                <a16:creationId xmlns:a16="http://schemas.microsoft.com/office/drawing/2014/main" id="{AB5D7C35-4CAC-FE96-10F5-5391BA7FB67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68479" y="1900122"/>
            <a:ext cx="2468195" cy="710758"/>
          </a:xfrm>
          <a:prstGeom prst="rect">
            <a:avLst/>
          </a:prstGeom>
        </p:spPr>
        <p:txBody>
          <a:bodyPr/>
          <a:lstStyle>
            <a:lvl1pPr>
              <a:buNone/>
              <a:defRPr sz="49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t-EE" dirty="0"/>
              <a:t>1234</a:t>
            </a:r>
          </a:p>
        </p:txBody>
      </p:sp>
      <p:sp>
        <p:nvSpPr>
          <p:cNvPr id="555" name="Text Placeholder 534">
            <a:extLst>
              <a:ext uri="{FF2B5EF4-FFF2-40B4-BE49-F238E27FC236}">
                <a16:creationId xmlns:a16="http://schemas.microsoft.com/office/drawing/2014/main" id="{224FB048-4B4E-ADEC-7BF8-87087691369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68811" y="2637842"/>
            <a:ext cx="2467863" cy="541338"/>
          </a:xfrm>
          <a:prstGeom prst="rect">
            <a:avLst/>
          </a:prstGeom>
        </p:spPr>
        <p:txBody>
          <a:bodyPr/>
          <a:lstStyle>
            <a:lvl1pPr>
              <a:buNone/>
              <a:defRPr sz="1700" b="1">
                <a:solidFill>
                  <a:schemeClr val="accent1"/>
                </a:solidFill>
              </a:defRPr>
            </a:lvl1pPr>
            <a:lvl2pPr>
              <a:defRPr sz="17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et-EE" dirty="0"/>
              <a:t>LOREM IPSUM DOLOR SIT</a:t>
            </a:r>
          </a:p>
        </p:txBody>
      </p:sp>
      <p:sp>
        <p:nvSpPr>
          <p:cNvPr id="558" name="Text Placeholder 557">
            <a:extLst>
              <a:ext uri="{FF2B5EF4-FFF2-40B4-BE49-F238E27FC236}">
                <a16:creationId xmlns:a16="http://schemas.microsoft.com/office/drawing/2014/main" id="{C1487D11-BF5C-2B36-9CF1-60FB9E677F3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69699" y="3463166"/>
            <a:ext cx="2466975" cy="893913"/>
          </a:xfrm>
          <a:prstGeom prst="rect">
            <a:avLst/>
          </a:prstGeom>
        </p:spPr>
        <p:txBody>
          <a:bodyPr/>
          <a:lstStyle>
            <a:lvl1pPr>
              <a:buNone/>
              <a:defRPr sz="1400"/>
            </a:lvl1pPr>
            <a:lvl2pPr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t-EE" dirty="0" err="1"/>
              <a:t>Lorem</a:t>
            </a:r>
            <a:r>
              <a:rPr lang="et-EE" dirty="0"/>
              <a:t> </a:t>
            </a:r>
            <a:r>
              <a:rPr lang="et-EE" dirty="0" err="1"/>
              <a:t>ipsum</a:t>
            </a:r>
            <a:r>
              <a:rPr lang="et-EE" dirty="0"/>
              <a:t>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consectetur</a:t>
            </a:r>
            <a:r>
              <a:rPr lang="et-EE" dirty="0"/>
              <a:t> </a:t>
            </a:r>
            <a:r>
              <a:rPr lang="et-EE" dirty="0" err="1"/>
              <a:t>adipiscing</a:t>
            </a:r>
            <a:r>
              <a:rPr lang="et-EE" dirty="0"/>
              <a:t> </a:t>
            </a:r>
            <a:r>
              <a:rPr lang="et-EE" dirty="0" err="1"/>
              <a:t>elit</a:t>
            </a:r>
            <a:r>
              <a:rPr lang="et-EE" dirty="0"/>
              <a:t>. </a:t>
            </a:r>
            <a:r>
              <a:rPr lang="et-EE" dirty="0" err="1"/>
              <a:t>Dolor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5EC10A7-E12C-F7C8-FD63-5AEB9CFF9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62" y="649382"/>
            <a:ext cx="10803712" cy="99477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94346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Picture 4">
            <a:extLst>
              <a:ext uri="{FF2B5EF4-FFF2-40B4-BE49-F238E27FC236}">
                <a16:creationId xmlns:a16="http://schemas.microsoft.com/office/drawing/2014/main" id="{661F1015-7F04-AC7A-D970-631AFE32FE8A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313481" y="6088283"/>
            <a:ext cx="894758" cy="5005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2A269042-8F3F-0B20-438B-5211042528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331591" y="6098252"/>
            <a:ext cx="858539" cy="48061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6C1E3CB5-A14B-D49F-9DDB-48EC4B1F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96241"/>
            <a:ext cx="10515601" cy="17431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hangingPunct="1"/>
            <a:r>
              <a:rPr lang="en-US">
                <a:solidFill>
                  <a:schemeClr val="tx1"/>
                </a:solidFill>
              </a:rPr>
              <a:t>Click to edit Master title style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9814A71-AAF0-F85F-FBAA-84EC41A76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374265"/>
            <a:ext cx="10515600" cy="35933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t-EE" dirty="0" err="1"/>
              <a:t>Vivamus</a:t>
            </a:r>
            <a:r>
              <a:rPr lang="et-EE" dirty="0"/>
              <a:t> </a:t>
            </a:r>
            <a:r>
              <a:rPr lang="et-EE" dirty="0" err="1"/>
              <a:t>hendrerit</a:t>
            </a:r>
            <a:r>
              <a:rPr lang="et-EE" dirty="0"/>
              <a:t>. </a:t>
            </a:r>
            <a:r>
              <a:rPr lang="et-EE" dirty="0" err="1"/>
              <a:t>Proin</a:t>
            </a:r>
            <a:r>
              <a:rPr lang="et-EE" dirty="0"/>
              <a:t> </a:t>
            </a:r>
            <a:r>
              <a:rPr lang="et-EE" dirty="0" err="1"/>
              <a:t>dapibus</a:t>
            </a:r>
            <a:r>
              <a:rPr lang="et-EE" dirty="0"/>
              <a:t>. Praesent </a:t>
            </a:r>
            <a:r>
              <a:rPr lang="et-EE" dirty="0" err="1"/>
              <a:t>ultrice</a:t>
            </a:r>
            <a:r>
              <a:rPr lang="et-EE" dirty="0"/>
              <a:t> </a:t>
            </a:r>
            <a:r>
              <a:rPr lang="et-EE" dirty="0" err="1"/>
              <a:t>ces</a:t>
            </a:r>
            <a:r>
              <a:rPr lang="et-EE" dirty="0"/>
              <a:t> </a:t>
            </a:r>
            <a:r>
              <a:rPr lang="et-EE" dirty="0" err="1"/>
              <a:t>nulla</a:t>
            </a:r>
            <a:r>
              <a:rPr lang="et-EE" dirty="0"/>
              <a:t> </a:t>
            </a:r>
            <a:r>
              <a:rPr lang="et-EE" dirty="0" err="1"/>
              <a:t>sit</a:t>
            </a:r>
            <a:r>
              <a:rPr lang="et-EE" dirty="0"/>
              <a:t> amet </a:t>
            </a:r>
            <a:r>
              <a:rPr lang="et-EE" dirty="0" err="1"/>
              <a:t>lacus</a:t>
            </a:r>
            <a:r>
              <a:rPr lang="et-E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513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70" r:id="rId3"/>
    <p:sldLayoutId id="2147483671" r:id="rId4"/>
    <p:sldLayoutId id="2147483652" r:id="rId5"/>
    <p:sldLayoutId id="2147483672" r:id="rId6"/>
    <p:sldLayoutId id="2147483666" r:id="rId7"/>
    <p:sldLayoutId id="2147483673" r:id="rId8"/>
    <p:sldLayoutId id="2147483674" r:id="rId9"/>
    <p:sldLayoutId id="2147483665" r:id="rId10"/>
    <p:sldLayoutId id="2147483653" r:id="rId11"/>
    <p:sldLayoutId id="2147483654" r:id="rId12"/>
    <p:sldLayoutId id="2147483667" r:id="rId13"/>
    <p:sldLayoutId id="2147483662" r:id="rId14"/>
    <p:sldLayoutId id="2147483664" r:id="rId15"/>
    <p:sldLayoutId id="2147483663" r:id="rId16"/>
    <p:sldLayoutId id="2147483668" r:id="rId17"/>
    <p:sldLayoutId id="2147483681" r:id="rId18"/>
    <p:sldLayoutId id="2147483675" r:id="rId19"/>
    <p:sldLayoutId id="2147483655" r:id="rId20"/>
    <p:sldLayoutId id="2147483658" r:id="rId21"/>
    <p:sldLayoutId id="2147483676" r:id="rId22"/>
    <p:sldLayoutId id="2147483677" r:id="rId23"/>
    <p:sldLayoutId id="2147483678" r:id="rId24"/>
    <p:sldLayoutId id="2147483660" r:id="rId25"/>
    <p:sldLayoutId id="2147483659" r:id="rId26"/>
    <p:sldLayoutId id="2147483679" r:id="rId27"/>
    <p:sldLayoutId id="2147483656" r:id="rId28"/>
    <p:sldLayoutId id="2147483657" r:id="rId29"/>
    <p:sldLayoutId id="2147483680" r:id="rId30"/>
    <p:sldLayoutId id="2147483661" r:id="rId31"/>
    <p:sldLayoutId id="2147483669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800" b="1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E4067E"/>
        </a:buClr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Verdana" panose="020B0604030504040204" pitchFamily="34" charset="0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2pPr>
      <a:lvl3pPr marL="3429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3pPr>
      <a:lvl4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4pPr>
      <a:lvl5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E4067E"/>
        </a:buClr>
        <a:buFont typeface="Verdana" panose="020B0604030504040204" pitchFamily="34" charset="0"/>
        <a:buChar char="+"/>
        <a:defRPr sz="1600" kern="1200">
          <a:solidFill>
            <a:schemeClr val="accent6"/>
          </a:solidFill>
          <a:latin typeface="+mn-lt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50C9D-5F7E-80F1-39E1-17C3B943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78AB6-F794-3B4F-C21E-B07FA8F2A5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DA572-8BF0-41B9-CF20-8F3E534A02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4013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81B1-20C0-2889-2867-12268A54E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AB873-F543-F87C-663A-1666D23066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5D92C-D342-D710-644E-9EECE58229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5789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DBDE9-463D-28FA-1018-82256482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D6D2F-072C-C4D8-464F-84FA6F0F13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9146-7661-F3CA-3075-AE3BD733DD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9389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F312E-5FF0-AF7C-95EA-C5CF093D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FFFE8-8EFF-1219-42EC-517B7B67FA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62185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EFE5-05D2-B9F3-BEE7-C48121AC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DCE5D-1D42-6B44-5EF2-866C85842CA7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2699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3BAB1-C788-536D-86DA-CF43305FA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920F9-28DD-18D1-BB97-135E9BFC8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EA0BA-9D63-5286-E908-6E6F62DA94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4657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1C51-8C4E-4B8A-5894-882D4913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2207F-CCF4-2F54-3C1E-8AC98EEF7C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966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359B-4336-39D0-A5E0-254745E6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2537D-A3C1-87A5-E124-C022425FEB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6C1DAD-E880-FA88-3370-8C178DCAD19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35412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F4C57-DEB0-4328-5ED7-397CCBAC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C6F02-650B-7CC6-4238-C532F34B4C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92357-EFD7-9B5C-30C9-FE82D84E3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84208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50D3DF-F41B-9329-71D4-0BE2E24B1C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B13047-C2EC-5D2E-AFC5-C3C647A1A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03518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7654B4-CCBD-2FC3-E489-547E5D7213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6DB198-3E1E-30C7-89F9-7CE090DFEB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DBE1E-289F-CABE-6369-7EF319A985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4F104-3BB8-C2AD-DADE-F1BB3F57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BD8BDC-28F6-6C12-6FA7-A52EA1B06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6443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56158A-8C3D-9979-637D-298CC0EF04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F89CF-26C9-DC55-BFE2-A671E1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F922E-89C6-DC33-A02F-4F7860B723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E72BE-71C4-C032-3BFA-8B0098240A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70B6CC-60D8-846E-BC7E-A622173C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8D7453-2ABF-1AB3-97A2-297EFC39E4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53A454F-E4BF-7C82-3BD0-2BC8872308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322B7E5-74F6-8602-C89A-2BA098D2EA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07252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5C267C-3DDC-1D03-4FB0-CE10FC4220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D37FC1-2DE5-AF7B-462B-D20FC4772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D0E2D-0393-829F-CE4F-1C2957FB52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797B5B-E299-7096-4F4D-8F1D9AD84EF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1EFA18-BA70-E909-5365-A983B89138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8315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373375-9FCC-6CB8-7AB0-D271F07577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15804-6DFB-E0B5-B15D-D23F9DE4C8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2EB99-8214-4F98-206D-DC489F494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780194-382C-4545-3685-57B7D7E43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E3B9E9-B471-9169-011A-80AA318740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F4EC2A-47D3-04F2-B61C-D81C47F065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4CDBBA0-A352-2D88-54F3-76126E04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90073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30B275-B7BA-EE83-009C-4F4EE44C98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4F366-0262-5343-EA63-67AD4B35C1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DA45C-AD8B-7809-95C8-1727E4D029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2AC000-B001-2324-C477-1A3E36467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8A6920-BFAD-8B52-F04F-E1ABF69DE1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76F34D-0303-5E4A-47D4-C7FC993FDD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ABB3AE-86E2-A7B2-533D-EA788F5FF54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0405A33-1DDA-6B24-D7A7-1BEEF48E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4201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4B618A-1360-4DC2-9550-11F8A6C39B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3615D-7A66-9DD2-C2EE-93AB1C1158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72F48-746D-A945-99C5-EFF89AD7B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BE631-A564-E144-0C67-B45CB7D1B4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1486B6-92F8-7225-E369-2CB996072B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420293-04E9-6677-F664-CBD4A650BD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47EB823-0242-AAD7-9571-603903CF2F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794C469-0D1B-5A66-4FA7-E3B0A36A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13755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5AF811C-C72D-C964-7303-5E7866FA95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FBD00D-649B-A2BC-EE17-42904CE1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62D98-0E15-25D8-2F97-2068DBE6F6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383243-4EA1-2C36-C304-4BDE36C523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289BCA-4BF7-21CA-4688-84A1C112C0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BE4DD2-B87B-7C67-40B6-57FA94BD10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B1E0ED-3814-38A9-5189-FE4203A1789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2341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3D0D8-CB73-59B8-AA1F-80F78AA52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7119C-255D-6017-7786-78BAFDD829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7E399-84B9-6C48-E3F2-3647AED2EA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3D12B154-FE42-AD0A-87EC-CF1FF375D123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51414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4A84F-D5F6-004C-BD73-3862718C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B1912097-3DE9-3AD2-5511-53955F9B1D3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7699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1">
            <a:extLst>
              <a:ext uri="{FF2B5EF4-FFF2-40B4-BE49-F238E27FC236}">
                <a16:creationId xmlns:a16="http://schemas.microsoft.com/office/drawing/2014/main" id="{F6E958C8-0565-2BC6-905A-142BDEC95EF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E0DB7-2C41-380C-FA3C-1415327644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C47492-DE2D-8E29-3197-83B8B5FD9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3175D-B53C-F379-2FA8-A1CCE390C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95931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1">
            <a:extLst>
              <a:ext uri="{FF2B5EF4-FFF2-40B4-BE49-F238E27FC236}">
                <a16:creationId xmlns:a16="http://schemas.microsoft.com/office/drawing/2014/main" id="{94FD8D1F-B8CA-1661-4E24-9F5601107E7C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F4E9216E-691F-78FD-BB2C-3FAE639EDEBB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80C8D-F5CB-44F5-DE51-88B38EB6BD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5DA25A-91B9-7D39-0371-B1AF29B2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21077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91DF6-6060-F11E-02A6-78DBF8D3D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69162-849F-FF8F-DCF7-93FCF2343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AEF57-7B34-D28A-260A-8A3BC2B476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CDCDD34C-0033-60D1-0E86-AB1E7D641CB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B51E6-7E51-A772-8E41-9F5B2F96FE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967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9D9E-FA08-394B-5AC9-FE750C1AB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006FF-8942-106C-8A0B-BAEA7C3148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9522EB00-3E71-093F-34D9-066FDAA9072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4E62F9-4752-3BFA-5347-564F877EF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9402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EAEBB-2C65-EA5E-D1C4-A40A94C7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8DAC5E27-7A48-BDE9-AD75-064D9E5BE0A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3B9F285E-1907-3951-E692-F0DFDBBC9188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AB2014-8F95-082E-C538-817AB3F513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13274E-2785-27BE-37C5-A2805EC0D8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F81C14-AF2C-7D83-39EA-E51537F30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4823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0E2933-1179-78B1-2C7D-74693255A7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4E4AD526-72B7-C61A-11D1-3BE08DDE140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1EDFAD-C962-7576-3F1D-C49AAAB28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6234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rt Placeholder 1">
            <a:extLst>
              <a:ext uri="{FF2B5EF4-FFF2-40B4-BE49-F238E27FC236}">
                <a16:creationId xmlns:a16="http://schemas.microsoft.com/office/drawing/2014/main" id="{EA081E27-6C7B-387C-96D0-042E1B1F62D1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86920-BA20-F075-8F74-60E0A1415E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57A2F-B463-0E72-0932-EFD26E720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658599-04F0-E44D-6AD8-67A45E95F1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F33A66-0A17-532E-99B1-C81BB05518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72B8D2-92C0-5550-60EC-7568271583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B194D20-CF50-A540-8BCA-3FB60673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72671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6605CE3-AACC-3469-5C51-387337E05F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5CC398-F49E-504E-7EED-E9078AC775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8886461-4121-E24D-3F5E-09CBE2A3CE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11350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70D02F2-767A-B974-EBF2-922FC9FF58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8E1F8D-5866-3822-2AFE-5E3ECC8DE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99225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FD86EC0-9685-A4A7-3DE6-585CE32C68C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954EE2-DAF2-5096-F389-548CA0060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84644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3998E-0B6E-7DA0-595F-96FB7B73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11C9E-0E63-800D-A5BE-A209C94C6E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F44884-69DB-B54D-19EB-B30EC8B024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18358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E734CEF-7FC0-3EF4-D813-362EACF904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99ACD-2751-C6F2-1522-DA7061C52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C4086-5911-F295-5DBF-F2A3998199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D9653B-D7F1-9C9A-D4F5-86B63DC5B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A0AEC8-D381-B31A-8007-6D1A650347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466E6-34CE-5E3E-E2F0-786E99240A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814ED6B-A602-43C6-256A-8E5A4C863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F7E115-C14E-AC85-77B8-0E1B165E11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2208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DCB7C3-283C-928F-9392-CA7A7F354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56EBA-0CF0-CC38-02C8-3D1752DE9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B0503-A5E5-B754-7C4D-70E81E0D64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42C61E-B90D-5F56-9AFE-BDBC59FCAD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6038CA-20DA-C431-F12E-7482F8439B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1DFD7C-AE60-6950-3371-D1FDD07130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B9FBEF-7A37-C730-5533-7150E881EA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B860EB-9608-4923-44EA-2A25BAF080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C45B93F-4408-3912-52EE-35130A9F9A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3385BB9-A207-5E22-C04C-BCEA6008FDF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9B7CAC6-A73B-FBBD-5F7C-52ED23E016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CFC355-05C5-2580-A2BF-2A24A3B51A4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4086B7C-0EAF-3928-3734-EE07F834E4A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1B5458E-72DC-B0A4-A866-57E6E12F829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692B49-6C72-D9DD-F312-23B112E7A5A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B282F87-AB38-1618-15D1-8DA78444B8B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F0AF6B-F5C6-26AE-59D0-DBDDB1C87A9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AE4CC1F-D86B-F815-662A-0320028C60F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0A6107-8231-F9A3-922F-A7473950993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FD8DF5D-547A-C58A-B28B-BC8B8642239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D083217-03A7-1651-D0A6-A3D80E87C6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0347AB7-4F77-81CE-1A93-8D2FE965121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5E4448C-8BA2-AAD2-EE9B-94EFECF70A7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78CC7C5-4BD4-9EA7-D517-843C3C3FC9B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5A3E9817-94CC-1DC5-11B3-72038471F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98238641"/>
      </p:ext>
    </p:extLst>
  </p:cSld>
  <p:clrMapOvr>
    <a:masterClrMapping/>
  </p:clrMapOvr>
</p:sld>
</file>

<file path=ppt/theme/theme1.xml><?xml version="1.0" encoding="utf-8"?>
<a:theme xmlns:a="http://schemas.openxmlformats.org/drawingml/2006/main" name="TalTech">
  <a:themeElements>
    <a:clrScheme name="TalTech">
      <a:dk1>
        <a:srgbClr val="332B60"/>
      </a:dk1>
      <a:lt1>
        <a:sysClr val="window" lastClr="FFFFFF"/>
      </a:lt1>
      <a:dk2>
        <a:srgbClr val="525570"/>
      </a:dk2>
      <a:lt2>
        <a:srgbClr val="E7E6E6"/>
      </a:lt2>
      <a:accent1>
        <a:srgbClr val="E4067E"/>
      </a:accent1>
      <a:accent2>
        <a:srgbClr val="AB1352"/>
      </a:accent2>
      <a:accent3>
        <a:srgbClr val="9396B0"/>
      </a:accent3>
      <a:accent4>
        <a:srgbClr val="525570"/>
      </a:accent4>
      <a:accent5>
        <a:srgbClr val="4FBFD3"/>
      </a:accent5>
      <a:accent6>
        <a:srgbClr val="332B60"/>
      </a:accent6>
      <a:hlink>
        <a:srgbClr val="0563C1"/>
      </a:hlink>
      <a:folHlink>
        <a:srgbClr val="954F72"/>
      </a:folHlink>
    </a:clrScheme>
    <a:fontScheme name="TalTec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CBC416E-2BF1-4648-9EA1-D4E1B8207E11}" vid="{CAEF8E5B-B942-4985-8F31-C4F2FD5864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b2651f-4918-4bd2-be61-303695c40047">
      <Terms xmlns="http://schemas.microsoft.com/office/infopath/2007/PartnerControls"/>
    </lcf76f155ced4ddcb4097134ff3c332f>
    <TaxCatchAll xmlns="c24198f2-270d-4b43-ad6f-c58d8667112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1D4797922B3043A7AA173B92B89BD4" ma:contentTypeVersion="13" ma:contentTypeDescription="Create a new document." ma:contentTypeScope="" ma:versionID="69116bd2d71602d7942aafbb3472b195">
  <xsd:schema xmlns:xsd="http://www.w3.org/2001/XMLSchema" xmlns:xs="http://www.w3.org/2001/XMLSchema" xmlns:p="http://schemas.microsoft.com/office/2006/metadata/properties" xmlns:ns2="a3b2651f-4918-4bd2-be61-303695c40047" xmlns:ns3="c24198f2-270d-4b43-ad6f-c58d8667112a" targetNamespace="http://schemas.microsoft.com/office/2006/metadata/properties" ma:root="true" ma:fieldsID="79afe17dacbc8c16e63125473c7498ca" ns2:_="" ns3:_="">
    <xsd:import namespace="a3b2651f-4918-4bd2-be61-303695c40047"/>
    <xsd:import namespace="c24198f2-270d-4b43-ad6f-c58d866711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b2651f-4918-4bd2-be61-303695c40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e5263c0-7114-47d3-8603-0e3ef132c9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4198f2-270d-4b43-ad6f-c58d8667112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cbbf1fc-cebe-4670-b063-c617426b2509}" ma:internalName="TaxCatchAll" ma:showField="CatchAllData" ma:web="c24198f2-270d-4b43-ad6f-c58d866711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64FE0E-D45A-4D6A-BEF7-CD30B7648F31}">
  <ds:schemaRefs>
    <ds:schemaRef ds:uri="http://schemas.microsoft.com/office/2006/metadata/properties"/>
    <ds:schemaRef ds:uri="http://schemas.microsoft.com/office/infopath/2007/PartnerControls"/>
    <ds:schemaRef ds:uri="a3b2651f-4918-4bd2-be61-303695c40047"/>
    <ds:schemaRef ds:uri="c24198f2-270d-4b43-ad6f-c58d8667112a"/>
  </ds:schemaRefs>
</ds:datastoreItem>
</file>

<file path=customXml/itemProps2.xml><?xml version="1.0" encoding="utf-8"?>
<ds:datastoreItem xmlns:ds="http://schemas.openxmlformats.org/officeDocument/2006/customXml" ds:itemID="{635B1582-C56C-44BA-832C-D0C405CB0C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ABA8BE-CD0A-4ADF-9ED0-AD53AD986F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b2651f-4918-4bd2-be61-303695c40047"/>
    <ds:schemaRef ds:uri="c24198f2-270d-4b43-ad6f-c58d866711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TalTech_slaidipohjad_ENG_2026</Template>
  <TotalTime>0</TotalTime>
  <Words>0</Words>
  <Application>Microsoft Office PowerPoint</Application>
  <PresentationFormat>Widescreen</PresentationFormat>
  <Paragraphs>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Arial</vt:lpstr>
      <vt:lpstr>Verdana</vt:lpstr>
      <vt:lpstr>Wingdings</vt:lpstr>
      <vt:lpstr>TalTech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Hele-Riin Pihel</dc:creator>
  <cp:lastModifiedBy>Hele-Riin Pihel</cp:lastModifiedBy>
  <cp:revision>1</cp:revision>
  <dcterms:created xsi:type="dcterms:W3CDTF">2026-09-25T11:59:22Z</dcterms:created>
  <dcterms:modified xsi:type="dcterms:W3CDTF">2026-09-25T12:00:17Z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0x010100101D4797922B3043A7AA173B92B89BD4</vt:lpwstr>
  </property>
</Properties>
</file>