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3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>
        <p:scale>
          <a:sx n="159" d="100"/>
          <a:sy n="159" d="100"/>
        </p:scale>
        <p:origin x="306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9A3739-093C-2C71-4767-0A66F1B984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6A36D8-DB7C-346A-4F4C-EC0E7A31CF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C031D-E9C8-4943-A58C-711617DB6BBA}" type="datetimeFigureOut">
              <a:rPr lang="et-EE" smtClean="0"/>
              <a:t>25.09.2026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9A54BF-B5B2-7D09-C275-7E68AABBAB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8E747E-D8AE-047E-10A3-39978C6C83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2F18C-CBEC-4BF4-B398-F26DA1BE80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86898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aslaid 1">
    <p:bg>
      <p:bgPr>
        <a:solidFill>
          <a:srgbClr val="F5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Picture 7" descr="Picture 7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81" y="6088283"/>
            <a:ext cx="894758" cy="5005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E5EDBC27-9ECB-6D33-B027-E481A0A13F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5D6B637E-3532-597B-0AE5-641BF0F38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7618" y="1719263"/>
            <a:ext cx="9796649" cy="3353244"/>
          </a:xfrm>
          <a:prstGeom prst="rect">
            <a:avLst/>
          </a:prstGeom>
        </p:spPr>
        <p:txBody>
          <a:bodyPr/>
          <a:lstStyle>
            <a:lvl1pPr>
              <a:defRPr sz="6900">
                <a:solidFill>
                  <a:schemeClr val="accent1"/>
                </a:solidFill>
              </a:defRPr>
            </a:lvl1pPr>
          </a:lstStyle>
          <a:p>
            <a:r>
              <a:rPr lang="et-EE" dirty="0"/>
              <a:t>PRESENTATSIOONI PEALKIRI KAHEL REAL VAJADUSEL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0072E16-AC52-2406-8D29-6598A8EE8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089" y="5245576"/>
            <a:ext cx="9796649" cy="347133"/>
          </a:xfrm>
          <a:ln>
            <a:noFill/>
          </a:ln>
        </p:spPr>
        <p:txBody>
          <a:bodyPr/>
          <a:lstStyle>
            <a:lvl1pPr>
              <a:defRPr sz="2400" b="1"/>
            </a:lvl1pPr>
          </a:lstStyle>
          <a:p>
            <a:pPr lvl="0"/>
            <a:r>
              <a:rPr lang="et-EE" dirty="0"/>
              <a:t>Nimi </a:t>
            </a:r>
            <a:r>
              <a:rPr lang="et-EE" dirty="0" err="1"/>
              <a:t>Nimeste</a:t>
            </a:r>
            <a:endParaRPr lang="et-EE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00C9391-FBF8-E129-A9AB-1FB13D184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089" y="5636544"/>
            <a:ext cx="9796649" cy="347133"/>
          </a:xfrm>
          <a:ln>
            <a:noFill/>
          </a:ln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t-EE" dirty="0"/>
              <a:t>Üksus</a:t>
            </a:r>
          </a:p>
        </p:txBody>
      </p:sp>
    </p:spTree>
    <p:extLst>
      <p:ext uri="{BB962C8B-B14F-4D97-AF65-F5344CB8AC3E}">
        <p14:creationId xmlns:p14="http://schemas.microsoft.com/office/powerpoint/2010/main" val="314271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a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icture 3">
            <a:extLst>
              <a:ext uri="{FF2B5EF4-FFF2-40B4-BE49-F238E27FC236}">
                <a16:creationId xmlns:a16="http://schemas.microsoft.com/office/drawing/2014/main" id="{E2B9C96A-0149-6EBD-610D-C453CCDAF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4414"/>
          <a:stretch>
            <a:fillRect/>
          </a:stretch>
        </p:blipFill>
        <p:spPr>
          <a:xfrm>
            <a:off x="-24632" y="-40642"/>
            <a:ext cx="12241264" cy="6939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33" descr="Picture 33">
            <a:extLst>
              <a:ext uri="{FF2B5EF4-FFF2-40B4-BE49-F238E27FC236}">
                <a16:creationId xmlns:a16="http://schemas.microsoft.com/office/drawing/2014/main" id="{513E9CCA-2FE5-C313-A09C-E1B0C750C7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 l="3847" r="7452"/>
          <a:stretch>
            <a:fillRect/>
          </a:stretch>
        </p:blipFill>
        <p:spPr>
          <a:xfrm rot="10800000" flipH="1">
            <a:off x="1743740" y="-48385"/>
            <a:ext cx="10940485" cy="69380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0289FC0E-9C99-A05B-5F6D-0326E2635C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1591" y="6098249"/>
            <a:ext cx="858539" cy="48062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9BE352AD-4869-461A-B5D2-6D26B9F3A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66" y="1724025"/>
            <a:ext cx="9558408" cy="3313112"/>
          </a:xfrm>
        </p:spPr>
        <p:txBody>
          <a:bodyPr/>
          <a:lstStyle>
            <a:lvl1pPr>
              <a:defRPr sz="6300"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PRESENTATSIOONI PEALKIRI KAHEL REAL VAJADUSEL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01E635A-5C6D-388A-721F-74EF6D9F7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467" y="5247222"/>
            <a:ext cx="9558408" cy="347133"/>
          </a:xfrm>
          <a:ln>
            <a:noFill/>
          </a:ln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Nimi </a:t>
            </a:r>
            <a:r>
              <a:rPr lang="et-EE" dirty="0" err="1"/>
              <a:t>Nimeste</a:t>
            </a:r>
            <a:endParaRPr lang="et-EE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7E8CCAC2-72BE-2720-9023-80E599B5DC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2467" y="5638190"/>
            <a:ext cx="9558408" cy="347133"/>
          </a:xfrm>
          <a:ln>
            <a:noFill/>
          </a:ln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Üksus</a:t>
            </a:r>
          </a:p>
        </p:txBody>
      </p:sp>
    </p:spTree>
    <p:extLst>
      <p:ext uri="{BB962C8B-B14F-4D97-AF65-F5344CB8AC3E}">
        <p14:creationId xmlns:p14="http://schemas.microsoft.com/office/powerpoint/2010/main" val="139983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Picture 5">
            <a:extLst>
              <a:ext uri="{FF2B5EF4-FFF2-40B4-BE49-F238E27FC236}">
                <a16:creationId xmlns:a16="http://schemas.microsoft.com/office/drawing/2014/main" id="{15CF1EAF-CEE3-6588-807A-FD4E27C307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3662" y="-57353"/>
            <a:ext cx="12270294" cy="69559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10" descr="Picture 10">
            <a:extLst>
              <a:ext uri="{FF2B5EF4-FFF2-40B4-BE49-F238E27FC236}">
                <a16:creationId xmlns:a16="http://schemas.microsoft.com/office/drawing/2014/main" id="{2AFAB815-5D7E-055C-E63B-B291D1C062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0" y="-57353"/>
            <a:ext cx="12216632" cy="695599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FEA81B6A-2D5D-1A12-984E-553C8B569E2E}"/>
              </a:ext>
            </a:extLst>
          </p:cNvPr>
          <p:cNvPicPr/>
          <p:nvPr userDrawn="1"/>
        </p:nvPicPr>
        <p:blipFill>
          <a:blip r:embed="rId4"/>
          <a:stretch>
            <a:fillRect/>
          </a:stretch>
        </p:blipFill>
        <p:spPr>
          <a:xfrm>
            <a:off x="331591" y="6098249"/>
            <a:ext cx="858539" cy="48062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8">
            <a:extLst>
              <a:ext uri="{FF2B5EF4-FFF2-40B4-BE49-F238E27FC236}">
                <a16:creationId xmlns:a16="http://schemas.microsoft.com/office/drawing/2014/main" id="{627C32BC-2C43-77D5-E147-AD9610F36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66" y="1294997"/>
            <a:ext cx="9558408" cy="3313112"/>
          </a:xfrm>
        </p:spPr>
        <p:txBody>
          <a:bodyPr/>
          <a:lstStyle>
            <a:lvl1pPr>
              <a:defRPr sz="6300"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PRESENTATSIOONI PEALKIRI KAHEL REAL VAJADUSEL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2D96CCC3-B660-5936-48B4-FC5CD38AC2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467" y="4818194"/>
            <a:ext cx="9558408" cy="347133"/>
          </a:xfrm>
          <a:ln>
            <a:noFill/>
          </a:ln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Nimi </a:t>
            </a:r>
            <a:r>
              <a:rPr lang="et-EE" dirty="0" err="1"/>
              <a:t>Nimeste</a:t>
            </a:r>
            <a:endParaRPr lang="et-EE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86812FFF-6478-B6D4-9EFC-4F4A506BEE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2467" y="5209162"/>
            <a:ext cx="9558408" cy="347133"/>
          </a:xfrm>
          <a:ln>
            <a:noFill/>
          </a:ln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Üksus</a:t>
            </a:r>
          </a:p>
        </p:txBody>
      </p:sp>
    </p:spTree>
    <p:extLst>
      <p:ext uri="{BB962C8B-B14F-4D97-AF65-F5344CB8AC3E}">
        <p14:creationId xmlns:p14="http://schemas.microsoft.com/office/powerpoint/2010/main" val="91649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u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cture 2">
            <a:extLst>
              <a:ext uri="{FF2B5EF4-FFF2-40B4-BE49-F238E27FC236}">
                <a16:creationId xmlns:a16="http://schemas.microsoft.com/office/drawing/2014/main" id="{76FC8571-05F0-2905-1039-2135128D02D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61855"/>
          <a:stretch>
            <a:fillRect/>
          </a:stretch>
        </p:blipFill>
        <p:spPr>
          <a:xfrm>
            <a:off x="7541408" y="0"/>
            <a:ext cx="465059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CBFF8B-00D4-C1BB-BC87-381C119A97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63575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REDIGEERI</a:t>
            </a:r>
            <a:br>
              <a:rPr lang="et-EE" dirty="0"/>
            </a:br>
            <a:r>
              <a:rPr lang="et-EE" dirty="0"/>
              <a:t>JUHTSLAIDI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5857AE-A666-7C16-DC09-FC0CC20194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729" y="2125133"/>
            <a:ext cx="10515600" cy="3869268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 sz="1500"/>
            </a:lvl1pPr>
            <a:lvl2pPr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 In id </a:t>
            </a:r>
            <a:r>
              <a:rPr lang="et-EE" dirty="0" err="1"/>
              <a:t>cursus</a:t>
            </a:r>
            <a:r>
              <a:rPr lang="et-EE" dirty="0"/>
              <a:t> mi </a:t>
            </a:r>
            <a:r>
              <a:rPr lang="et-EE" dirty="0" err="1"/>
              <a:t>pretium</a:t>
            </a:r>
            <a:r>
              <a:rPr lang="et-EE" dirty="0"/>
              <a:t> </a:t>
            </a:r>
            <a:r>
              <a:rPr lang="et-EE" dirty="0" err="1"/>
              <a:t>tellus</a:t>
            </a:r>
            <a:r>
              <a:rPr lang="et-EE" dirty="0"/>
              <a:t> </a:t>
            </a:r>
            <a:r>
              <a:rPr lang="et-EE" dirty="0" err="1"/>
              <a:t>duis</a:t>
            </a:r>
            <a:r>
              <a:rPr lang="et-EE" dirty="0"/>
              <a:t> </a:t>
            </a:r>
            <a:r>
              <a:rPr lang="et-EE" dirty="0" err="1"/>
              <a:t>convallis</a:t>
            </a:r>
            <a:r>
              <a:rPr lang="et-EE" dirty="0"/>
              <a:t>. Tempus leo </a:t>
            </a:r>
            <a:r>
              <a:rPr lang="et-EE" dirty="0" err="1"/>
              <a:t>eu</a:t>
            </a:r>
            <a:r>
              <a:rPr lang="et-EE" dirty="0"/>
              <a:t> </a:t>
            </a:r>
            <a:r>
              <a:rPr lang="et-EE" dirty="0" err="1"/>
              <a:t>aenean</a:t>
            </a:r>
            <a:r>
              <a:rPr lang="et-EE" dirty="0"/>
              <a:t> </a:t>
            </a:r>
            <a:r>
              <a:rPr lang="et-EE" dirty="0" err="1"/>
              <a:t>sed</a:t>
            </a:r>
            <a:r>
              <a:rPr lang="et-EE" dirty="0"/>
              <a:t> </a:t>
            </a:r>
            <a:r>
              <a:rPr lang="et-EE" dirty="0" err="1"/>
              <a:t>diam</a:t>
            </a:r>
            <a:r>
              <a:rPr lang="et-EE" dirty="0"/>
              <a:t> </a:t>
            </a:r>
            <a:r>
              <a:rPr lang="et-EE" dirty="0" err="1"/>
              <a:t>urna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. </a:t>
            </a:r>
            <a:r>
              <a:rPr lang="et-EE" dirty="0" err="1"/>
              <a:t>Pulvinar</a:t>
            </a:r>
            <a:r>
              <a:rPr lang="et-EE" dirty="0"/>
              <a:t> </a:t>
            </a:r>
            <a:r>
              <a:rPr lang="et-EE" dirty="0" err="1"/>
              <a:t>vivamus</a:t>
            </a:r>
            <a:r>
              <a:rPr lang="et-EE" dirty="0"/>
              <a:t> </a:t>
            </a:r>
            <a:r>
              <a:rPr lang="et-EE" dirty="0" err="1"/>
              <a:t>fringilla</a:t>
            </a:r>
            <a:r>
              <a:rPr lang="et-EE" dirty="0"/>
              <a:t> </a:t>
            </a:r>
            <a:r>
              <a:rPr lang="et-EE" dirty="0" err="1"/>
              <a:t>lacus</a:t>
            </a:r>
            <a:r>
              <a:rPr lang="et-EE" dirty="0"/>
              <a:t> </a:t>
            </a:r>
            <a:r>
              <a:rPr lang="et-EE" dirty="0" err="1"/>
              <a:t>nec</a:t>
            </a:r>
            <a:r>
              <a:rPr lang="et-EE" dirty="0"/>
              <a:t> </a:t>
            </a:r>
            <a:r>
              <a:rPr lang="et-EE" dirty="0" err="1"/>
              <a:t>metus</a:t>
            </a:r>
            <a:r>
              <a:rPr lang="et-EE" dirty="0"/>
              <a:t> </a:t>
            </a:r>
            <a:r>
              <a:rPr lang="et-EE" dirty="0" err="1"/>
              <a:t>bibendum</a:t>
            </a:r>
            <a:r>
              <a:rPr lang="et-EE" dirty="0"/>
              <a:t> </a:t>
            </a:r>
            <a:r>
              <a:rPr lang="et-EE" dirty="0" err="1"/>
              <a:t>egestas</a:t>
            </a:r>
            <a:r>
              <a:rPr lang="et-EE" dirty="0"/>
              <a:t>. </a:t>
            </a:r>
            <a:r>
              <a:rPr lang="et-EE" dirty="0" err="1"/>
              <a:t>Iaculis</a:t>
            </a:r>
            <a:r>
              <a:rPr lang="et-EE" dirty="0"/>
              <a:t> </a:t>
            </a:r>
            <a:r>
              <a:rPr lang="et-EE" dirty="0" err="1"/>
              <a:t>massa</a:t>
            </a:r>
            <a:r>
              <a:rPr lang="et-EE" dirty="0"/>
              <a:t> </a:t>
            </a:r>
            <a:r>
              <a:rPr lang="et-EE" dirty="0" err="1"/>
              <a:t>nisl</a:t>
            </a:r>
            <a:r>
              <a:rPr lang="et-EE" dirty="0"/>
              <a:t> </a:t>
            </a:r>
            <a:r>
              <a:rPr lang="et-EE" dirty="0" err="1"/>
              <a:t>malesuada</a:t>
            </a:r>
            <a:r>
              <a:rPr lang="et-EE" dirty="0"/>
              <a:t> </a:t>
            </a:r>
            <a:r>
              <a:rPr lang="et-EE" dirty="0" err="1"/>
              <a:t>lacinia</a:t>
            </a:r>
            <a:r>
              <a:rPr lang="et-EE" dirty="0"/>
              <a:t> </a:t>
            </a:r>
            <a:r>
              <a:rPr lang="et-EE" dirty="0" err="1"/>
              <a:t>integer</a:t>
            </a:r>
            <a:r>
              <a:rPr lang="et-EE" dirty="0"/>
              <a:t> </a:t>
            </a:r>
            <a:r>
              <a:rPr lang="et-EE" dirty="0" err="1"/>
              <a:t>nunc</a:t>
            </a:r>
            <a:r>
              <a:rPr lang="et-EE" dirty="0"/>
              <a:t> </a:t>
            </a:r>
            <a:r>
              <a:rPr lang="et-EE" dirty="0" err="1"/>
              <a:t>posuere</a:t>
            </a:r>
            <a:r>
              <a:rPr lang="et-EE" dirty="0"/>
              <a:t>.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hendrerit</a:t>
            </a:r>
            <a:r>
              <a:rPr lang="et-EE" dirty="0"/>
              <a:t> </a:t>
            </a:r>
            <a:r>
              <a:rPr lang="et-EE" dirty="0" err="1"/>
              <a:t>semper</a:t>
            </a:r>
            <a:r>
              <a:rPr lang="et-EE" dirty="0"/>
              <a:t> </a:t>
            </a:r>
            <a:r>
              <a:rPr lang="et-EE" dirty="0" err="1"/>
              <a:t>vel</a:t>
            </a:r>
            <a:r>
              <a:rPr lang="et-EE" dirty="0"/>
              <a:t> </a:t>
            </a:r>
            <a:r>
              <a:rPr lang="et-EE" dirty="0" err="1"/>
              <a:t>class</a:t>
            </a:r>
            <a:r>
              <a:rPr lang="et-EE" dirty="0"/>
              <a:t> </a:t>
            </a:r>
            <a:r>
              <a:rPr lang="et-EE" dirty="0" err="1"/>
              <a:t>aptent</a:t>
            </a:r>
            <a:r>
              <a:rPr lang="et-EE" dirty="0"/>
              <a:t> </a:t>
            </a:r>
            <a:r>
              <a:rPr lang="et-EE" dirty="0" err="1"/>
              <a:t>taciti</a:t>
            </a:r>
            <a:r>
              <a:rPr lang="et-EE" dirty="0"/>
              <a:t> </a:t>
            </a:r>
            <a:r>
              <a:rPr lang="et-EE" dirty="0" err="1"/>
              <a:t>sociosqu</a:t>
            </a:r>
            <a:r>
              <a:rPr lang="et-EE" dirty="0"/>
              <a:t>.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litora</a:t>
            </a:r>
            <a:r>
              <a:rPr lang="et-EE" dirty="0"/>
              <a:t> </a:t>
            </a:r>
            <a:r>
              <a:rPr lang="et-EE" dirty="0" err="1"/>
              <a:t>torquent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 </a:t>
            </a:r>
            <a:r>
              <a:rPr lang="et-EE" dirty="0" err="1"/>
              <a:t>conubia</a:t>
            </a:r>
            <a:r>
              <a:rPr lang="et-EE" dirty="0"/>
              <a:t> </a:t>
            </a:r>
            <a:r>
              <a:rPr lang="et-EE" dirty="0" err="1"/>
              <a:t>nostra</a:t>
            </a:r>
            <a:r>
              <a:rPr lang="et-EE" dirty="0"/>
              <a:t> </a:t>
            </a:r>
            <a:r>
              <a:rPr lang="et-EE" dirty="0" err="1"/>
              <a:t>inceptos</a:t>
            </a:r>
            <a:r>
              <a:rPr lang="et-EE" dirty="0"/>
              <a:t> </a:t>
            </a:r>
            <a:r>
              <a:rPr lang="et-EE" dirty="0" err="1"/>
              <a:t>himenaeos</a:t>
            </a:r>
            <a:r>
              <a:rPr lang="et-EE" dirty="0"/>
              <a:t>.</a:t>
            </a:r>
          </a:p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 In id </a:t>
            </a:r>
            <a:r>
              <a:rPr lang="et-EE" dirty="0" err="1"/>
              <a:t>cursus</a:t>
            </a:r>
            <a:r>
              <a:rPr lang="et-EE" dirty="0"/>
              <a:t> mi </a:t>
            </a:r>
            <a:r>
              <a:rPr lang="et-EE" dirty="0" err="1"/>
              <a:t>pretium</a:t>
            </a:r>
            <a:r>
              <a:rPr lang="et-EE" dirty="0"/>
              <a:t> </a:t>
            </a:r>
            <a:r>
              <a:rPr lang="et-EE" dirty="0" err="1"/>
              <a:t>tellus</a:t>
            </a:r>
            <a:r>
              <a:rPr lang="et-EE" dirty="0"/>
              <a:t> </a:t>
            </a:r>
            <a:r>
              <a:rPr lang="et-EE" dirty="0" err="1"/>
              <a:t>duis</a:t>
            </a:r>
            <a:r>
              <a:rPr lang="et-EE" dirty="0"/>
              <a:t> </a:t>
            </a:r>
            <a:r>
              <a:rPr lang="et-EE" dirty="0" err="1"/>
              <a:t>convallis</a:t>
            </a:r>
            <a:r>
              <a:rPr lang="et-EE" dirty="0"/>
              <a:t>. Tempus leo </a:t>
            </a:r>
            <a:r>
              <a:rPr lang="et-EE" dirty="0" err="1"/>
              <a:t>eu</a:t>
            </a:r>
            <a:r>
              <a:rPr lang="et-EE" dirty="0"/>
              <a:t> </a:t>
            </a:r>
            <a:r>
              <a:rPr lang="et-EE" dirty="0" err="1"/>
              <a:t>aenean</a:t>
            </a:r>
            <a:r>
              <a:rPr lang="et-EE" dirty="0"/>
              <a:t> </a:t>
            </a:r>
            <a:r>
              <a:rPr lang="et-EE" dirty="0" err="1"/>
              <a:t>sed</a:t>
            </a:r>
            <a:r>
              <a:rPr lang="et-EE" dirty="0"/>
              <a:t> </a:t>
            </a:r>
            <a:r>
              <a:rPr lang="et-EE" dirty="0" err="1"/>
              <a:t>diam</a:t>
            </a:r>
            <a:r>
              <a:rPr lang="et-EE" dirty="0"/>
              <a:t> </a:t>
            </a:r>
            <a:r>
              <a:rPr lang="et-EE" dirty="0" err="1"/>
              <a:t>urna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. </a:t>
            </a:r>
            <a:r>
              <a:rPr lang="et-EE" dirty="0" err="1"/>
              <a:t>Pulvinar</a:t>
            </a:r>
            <a:r>
              <a:rPr lang="et-EE" dirty="0"/>
              <a:t> </a:t>
            </a:r>
            <a:r>
              <a:rPr lang="et-EE" dirty="0" err="1"/>
              <a:t>vivamus</a:t>
            </a:r>
            <a:r>
              <a:rPr lang="et-EE" dirty="0"/>
              <a:t> </a:t>
            </a:r>
            <a:r>
              <a:rPr lang="et-EE" dirty="0" err="1"/>
              <a:t>fringilla</a:t>
            </a:r>
            <a:r>
              <a:rPr lang="et-EE" dirty="0"/>
              <a:t> </a:t>
            </a:r>
            <a:r>
              <a:rPr lang="et-EE" dirty="0" err="1"/>
              <a:t>lacus</a:t>
            </a:r>
            <a:r>
              <a:rPr lang="et-EE" dirty="0"/>
              <a:t> </a:t>
            </a:r>
            <a:r>
              <a:rPr lang="et-EE" dirty="0" err="1"/>
              <a:t>nec</a:t>
            </a:r>
            <a:r>
              <a:rPr lang="et-EE" dirty="0"/>
              <a:t> </a:t>
            </a:r>
            <a:r>
              <a:rPr lang="et-EE" dirty="0" err="1"/>
              <a:t>metus</a:t>
            </a:r>
            <a:r>
              <a:rPr lang="et-EE" dirty="0"/>
              <a:t> </a:t>
            </a:r>
            <a:r>
              <a:rPr lang="et-EE" dirty="0" err="1"/>
              <a:t>bibendum</a:t>
            </a:r>
            <a:r>
              <a:rPr lang="et-EE" dirty="0"/>
              <a:t> </a:t>
            </a:r>
            <a:r>
              <a:rPr lang="et-EE" dirty="0" err="1"/>
              <a:t>egestas</a:t>
            </a:r>
            <a:r>
              <a:rPr lang="et-EE" dirty="0"/>
              <a:t>. </a:t>
            </a:r>
            <a:r>
              <a:rPr lang="et-EE" dirty="0" err="1"/>
              <a:t>Iaculis</a:t>
            </a:r>
            <a:r>
              <a:rPr lang="et-EE" dirty="0"/>
              <a:t> </a:t>
            </a:r>
            <a:r>
              <a:rPr lang="et-EE" dirty="0" err="1"/>
              <a:t>massa</a:t>
            </a:r>
            <a:r>
              <a:rPr lang="et-EE" dirty="0"/>
              <a:t> </a:t>
            </a:r>
            <a:r>
              <a:rPr lang="et-EE" dirty="0" err="1"/>
              <a:t>nisl</a:t>
            </a:r>
            <a:r>
              <a:rPr lang="et-EE" dirty="0"/>
              <a:t> </a:t>
            </a:r>
            <a:r>
              <a:rPr lang="et-EE" dirty="0" err="1"/>
              <a:t>malesuada</a:t>
            </a:r>
            <a:r>
              <a:rPr lang="et-EE" dirty="0"/>
              <a:t> </a:t>
            </a:r>
            <a:r>
              <a:rPr lang="et-EE" dirty="0" err="1"/>
              <a:t>lacinia</a:t>
            </a:r>
            <a:r>
              <a:rPr lang="et-EE" dirty="0"/>
              <a:t> </a:t>
            </a:r>
            <a:r>
              <a:rPr lang="et-EE" dirty="0" err="1"/>
              <a:t>integer</a:t>
            </a:r>
            <a:r>
              <a:rPr lang="et-EE" dirty="0"/>
              <a:t> </a:t>
            </a:r>
            <a:r>
              <a:rPr lang="et-EE" dirty="0" err="1"/>
              <a:t>nunc</a:t>
            </a:r>
            <a:r>
              <a:rPr lang="et-EE" dirty="0"/>
              <a:t> </a:t>
            </a:r>
            <a:r>
              <a:rPr lang="et-EE" dirty="0" err="1"/>
              <a:t>posuere</a:t>
            </a:r>
            <a:r>
              <a:rPr lang="et-EE" dirty="0"/>
              <a:t>.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hendrerit</a:t>
            </a:r>
            <a:r>
              <a:rPr lang="et-EE" dirty="0"/>
              <a:t> </a:t>
            </a:r>
            <a:r>
              <a:rPr lang="et-EE" dirty="0" err="1"/>
              <a:t>semper</a:t>
            </a:r>
            <a:r>
              <a:rPr lang="et-EE" dirty="0"/>
              <a:t> </a:t>
            </a:r>
            <a:r>
              <a:rPr lang="et-EE" dirty="0" err="1"/>
              <a:t>vel</a:t>
            </a:r>
            <a:r>
              <a:rPr lang="et-EE" dirty="0"/>
              <a:t> </a:t>
            </a:r>
            <a:r>
              <a:rPr lang="et-EE" dirty="0" err="1"/>
              <a:t>class</a:t>
            </a:r>
            <a:r>
              <a:rPr lang="et-EE" dirty="0"/>
              <a:t> </a:t>
            </a:r>
            <a:r>
              <a:rPr lang="et-EE" dirty="0" err="1"/>
              <a:t>aptent</a:t>
            </a:r>
            <a:r>
              <a:rPr lang="et-EE" dirty="0"/>
              <a:t> </a:t>
            </a:r>
            <a:r>
              <a:rPr lang="et-EE" dirty="0" err="1"/>
              <a:t>taciti</a:t>
            </a:r>
            <a:r>
              <a:rPr lang="et-EE" dirty="0"/>
              <a:t> </a:t>
            </a:r>
            <a:r>
              <a:rPr lang="et-EE" dirty="0" err="1"/>
              <a:t>sociosqu</a:t>
            </a:r>
            <a:r>
              <a:rPr lang="et-EE" dirty="0"/>
              <a:t>.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litora</a:t>
            </a:r>
            <a:r>
              <a:rPr lang="et-EE" dirty="0"/>
              <a:t> </a:t>
            </a:r>
            <a:r>
              <a:rPr lang="et-EE" dirty="0" err="1"/>
              <a:t>torquent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 </a:t>
            </a:r>
            <a:r>
              <a:rPr lang="et-EE" dirty="0" err="1"/>
              <a:t>conubia</a:t>
            </a:r>
            <a:r>
              <a:rPr lang="et-EE" dirty="0"/>
              <a:t> </a:t>
            </a:r>
            <a:r>
              <a:rPr lang="et-EE" dirty="0" err="1"/>
              <a:t>nostra</a:t>
            </a:r>
            <a:r>
              <a:rPr lang="et-EE" dirty="0"/>
              <a:t> </a:t>
            </a:r>
            <a:r>
              <a:rPr lang="et-EE" dirty="0" err="1"/>
              <a:t>inceptos</a:t>
            </a:r>
            <a:r>
              <a:rPr lang="et-EE" dirty="0"/>
              <a:t> </a:t>
            </a:r>
            <a:r>
              <a:rPr lang="et-EE" dirty="0" err="1"/>
              <a:t>himenaeos</a:t>
            </a:r>
            <a:r>
              <a:rPr lang="et-EE" dirty="0"/>
              <a:t>.</a:t>
            </a:r>
          </a:p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9447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lme veerug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Picture 2">
            <a:extLst>
              <a:ext uri="{FF2B5EF4-FFF2-40B4-BE49-F238E27FC236}">
                <a16:creationId xmlns:a16="http://schemas.microsoft.com/office/drawing/2014/main" id="{C1AE0023-09E3-8A1C-8B27-552C8FE19E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85000" r="4648"/>
          <a:stretch>
            <a:fillRect/>
          </a:stretch>
        </p:blipFill>
        <p:spPr>
          <a:xfrm rot="10800000">
            <a:off x="-1" y="-2"/>
            <a:ext cx="1262133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3" descr="Picture 3">
            <a:extLst>
              <a:ext uri="{FF2B5EF4-FFF2-40B4-BE49-F238E27FC236}">
                <a16:creationId xmlns:a16="http://schemas.microsoft.com/office/drawing/2014/main" id="{14C6B81B-A714-9B0F-2D79-1CFDF6BCE7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r="26090"/>
          <a:stretch>
            <a:fillRect/>
          </a:stretch>
        </p:blipFill>
        <p:spPr>
          <a:xfrm rot="10800000">
            <a:off x="3181079" y="-2"/>
            <a:ext cx="901092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Picture 4" descr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481" y="6088283"/>
            <a:ext cx="894758" cy="50055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1">
            <a:extLst>
              <a:ext uri="{FF2B5EF4-FFF2-40B4-BE49-F238E27FC236}">
                <a16:creationId xmlns:a16="http://schemas.microsoft.com/office/drawing/2014/main" id="{B58EDE31-C3B3-FCB6-54E9-06F160F0937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199" y="1057228"/>
            <a:ext cx="10515601" cy="1384714"/>
          </a:xfrm>
          <a:prstGeom prst="rect">
            <a:avLst/>
          </a:prstGeom>
        </p:spPr>
        <p:txBody>
          <a:bodyPr/>
          <a:lstStyle>
            <a:lvl1pPr>
              <a:defRPr sz="45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REDIGEERI JUHTSLAIDI</a:t>
            </a:r>
            <a:br>
              <a:rPr lang="et-EE" dirty="0"/>
            </a:br>
            <a:r>
              <a:rPr lang="et-EE" dirty="0"/>
              <a:t>VAJADUSEL KAHEL REAL</a:t>
            </a:r>
            <a:endParaRPr lang="en-US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CEF30325-2D70-8824-600E-96AA34F26F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5CDFDA9-E8E5-2C0D-E5E3-DCD2BA27992F}"/>
              </a:ext>
            </a:extLst>
          </p:cNvPr>
          <p:cNvSpPr txBox="1">
            <a:spLocks noGrp="1"/>
          </p:cNvSpPr>
          <p:nvPr>
            <p:ph type="body" sz="half" idx="10" hasCustomPrompt="1"/>
          </p:nvPr>
        </p:nvSpPr>
        <p:spPr>
          <a:xfrm>
            <a:off x="838198" y="3078331"/>
            <a:ext cx="10515601" cy="2373563"/>
          </a:xfrm>
          <a:prstGeom prst="rect">
            <a:avLst/>
          </a:prstGeom>
        </p:spPr>
        <p:txBody>
          <a:bodyPr numCol="3" spcCol="360000">
            <a:noAutofit/>
          </a:bodyPr>
          <a:lstStyle>
            <a:lvl1pPr algn="l">
              <a:buFontTx/>
              <a:buNone/>
              <a:defRPr b="0">
                <a:solidFill>
                  <a:schemeClr val="tx1"/>
                </a:solidFill>
              </a:defRPr>
            </a:lvl1pPr>
            <a:lvl3pPr>
              <a:defRPr b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lvl="0" defTabSz="877822">
              <a:lnSpc>
                <a:spcPct val="100000"/>
              </a:lnSpc>
              <a:spcBef>
                <a:spcPts val="900"/>
              </a:spcBef>
              <a:defRPr sz="1500"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 in id </a:t>
            </a:r>
            <a:r>
              <a:rPr lang="et-EE" dirty="0" err="1"/>
              <a:t>cursus</a:t>
            </a:r>
            <a:r>
              <a:rPr lang="et-EE" dirty="0"/>
              <a:t> mi </a:t>
            </a:r>
            <a:r>
              <a:rPr lang="et-EE" dirty="0" err="1"/>
              <a:t>pretium</a:t>
            </a:r>
            <a:r>
              <a:rPr lang="et-EE" dirty="0"/>
              <a:t>. </a:t>
            </a:r>
            <a:r>
              <a:rPr lang="et-EE" dirty="0" err="1"/>
              <a:t>Eu</a:t>
            </a:r>
            <a:r>
              <a:rPr lang="et-EE" dirty="0"/>
              <a:t> </a:t>
            </a:r>
            <a:r>
              <a:rPr lang="et-EE" dirty="0" err="1"/>
              <a:t>aenean</a:t>
            </a:r>
            <a:r>
              <a:rPr lang="et-EE" dirty="0"/>
              <a:t> </a:t>
            </a:r>
            <a:r>
              <a:rPr lang="et-EE" dirty="0" err="1"/>
              <a:t>sed</a:t>
            </a:r>
            <a:r>
              <a:rPr lang="et-EE" dirty="0"/>
              <a:t> </a:t>
            </a:r>
            <a:r>
              <a:rPr lang="et-EE" dirty="0" err="1"/>
              <a:t>diam</a:t>
            </a:r>
            <a:r>
              <a:rPr lang="et-EE" dirty="0"/>
              <a:t> </a:t>
            </a:r>
            <a:r>
              <a:rPr lang="et-EE" dirty="0" err="1"/>
              <a:t>urna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 </a:t>
            </a:r>
            <a:r>
              <a:rPr lang="et-EE" dirty="0" err="1"/>
              <a:t>pulvinar</a:t>
            </a:r>
            <a:r>
              <a:rPr lang="et-EE" dirty="0"/>
              <a:t> </a:t>
            </a:r>
            <a:r>
              <a:rPr lang="et-EE" dirty="0" err="1"/>
              <a:t>vivamus</a:t>
            </a:r>
            <a:r>
              <a:rPr lang="et-EE" dirty="0"/>
              <a:t>. </a:t>
            </a:r>
            <a:r>
              <a:rPr lang="et-EE" dirty="0" err="1"/>
              <a:t>Egestas</a:t>
            </a:r>
            <a:r>
              <a:rPr lang="et-EE" dirty="0"/>
              <a:t> </a:t>
            </a:r>
            <a:r>
              <a:rPr lang="et-EE" dirty="0" err="1"/>
              <a:t>iaculis</a:t>
            </a:r>
            <a:r>
              <a:rPr lang="et-EE" dirty="0"/>
              <a:t> </a:t>
            </a:r>
            <a:r>
              <a:rPr lang="et-EE" dirty="0" err="1"/>
              <a:t>massa</a:t>
            </a:r>
            <a:r>
              <a:rPr lang="et-EE" dirty="0"/>
              <a:t> </a:t>
            </a:r>
            <a:r>
              <a:rPr lang="et-EE" dirty="0" err="1"/>
              <a:t>nisl</a:t>
            </a:r>
            <a:r>
              <a:rPr lang="et-EE" dirty="0"/>
              <a:t> </a:t>
            </a:r>
            <a:r>
              <a:rPr lang="et-EE" dirty="0" err="1"/>
              <a:t>malesuada</a:t>
            </a:r>
            <a:r>
              <a:rPr lang="et-EE" dirty="0"/>
              <a:t> </a:t>
            </a:r>
            <a:r>
              <a:rPr lang="et-EE" dirty="0" err="1"/>
              <a:t>lacinia</a:t>
            </a:r>
            <a:r>
              <a:rPr lang="et-EE" dirty="0"/>
              <a:t> </a:t>
            </a:r>
            <a:r>
              <a:rPr lang="et-EE" dirty="0" err="1"/>
              <a:t>integer</a:t>
            </a:r>
            <a:r>
              <a:rPr lang="et-EE" dirty="0"/>
              <a:t> </a:t>
            </a:r>
            <a:r>
              <a:rPr lang="et-EE" dirty="0" err="1"/>
              <a:t>nunc</a:t>
            </a:r>
            <a:r>
              <a:rPr lang="et-EE" dirty="0"/>
              <a:t>. </a:t>
            </a:r>
            <a:r>
              <a:rPr lang="et-EE" dirty="0" err="1"/>
              <a:t>Class</a:t>
            </a:r>
            <a:r>
              <a:rPr lang="et-EE" dirty="0"/>
              <a:t> </a:t>
            </a:r>
            <a:r>
              <a:rPr lang="et-EE" dirty="0" err="1"/>
              <a:t>aptent</a:t>
            </a:r>
            <a:r>
              <a:rPr lang="et-EE" dirty="0"/>
              <a:t> </a:t>
            </a:r>
            <a:r>
              <a:rPr lang="et-EE" dirty="0" err="1"/>
              <a:t>taciti</a:t>
            </a:r>
            <a:r>
              <a:rPr lang="et-EE" dirty="0"/>
              <a:t> </a:t>
            </a:r>
            <a:r>
              <a:rPr lang="et-EE" dirty="0" err="1"/>
              <a:t>sociosqu</a:t>
            </a:r>
            <a:r>
              <a:rPr lang="et-EE" dirty="0"/>
              <a:t>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litora</a:t>
            </a:r>
            <a:r>
              <a:rPr lang="et-EE" dirty="0"/>
              <a:t> </a:t>
            </a:r>
            <a:r>
              <a:rPr lang="et-EE" dirty="0" err="1"/>
              <a:t>torquent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. </a:t>
            </a:r>
            <a:r>
              <a:rPr lang="et-EE" dirty="0" err="1"/>
              <a:t>Varius</a:t>
            </a:r>
            <a:r>
              <a:rPr lang="et-EE" dirty="0"/>
              <a:t> </a:t>
            </a:r>
            <a:r>
              <a:rPr lang="et-EE" dirty="0" err="1"/>
              <a:t>natoque</a:t>
            </a:r>
            <a:r>
              <a:rPr lang="et-EE" dirty="0"/>
              <a:t> </a:t>
            </a:r>
            <a:r>
              <a:rPr lang="et-EE" dirty="0" err="1"/>
              <a:t>penatibus</a:t>
            </a:r>
            <a:r>
              <a:rPr lang="et-EE" dirty="0"/>
              <a:t> et </a:t>
            </a:r>
            <a:r>
              <a:rPr lang="et-EE" dirty="0" err="1"/>
              <a:t>magnis</a:t>
            </a:r>
            <a:r>
              <a:rPr lang="et-EE" dirty="0"/>
              <a:t> </a:t>
            </a:r>
            <a:r>
              <a:rPr lang="et-EE" dirty="0" err="1"/>
              <a:t>dis</a:t>
            </a:r>
            <a:r>
              <a:rPr lang="et-EE" dirty="0"/>
              <a:t> </a:t>
            </a:r>
            <a:r>
              <a:rPr lang="et-EE" dirty="0" err="1"/>
              <a:t>parturient</a:t>
            </a:r>
            <a:r>
              <a:rPr lang="et-EE" dirty="0"/>
              <a:t> </a:t>
            </a:r>
            <a:r>
              <a:rPr lang="et-EE" dirty="0" err="1"/>
              <a:t>montes</a:t>
            </a:r>
            <a:r>
              <a:rPr lang="et-EE" dirty="0"/>
              <a:t>. </a:t>
            </a:r>
            <a:r>
              <a:rPr lang="et-EE" dirty="0" err="1"/>
              <a:t>Eros</a:t>
            </a:r>
            <a:r>
              <a:rPr lang="et-EE" dirty="0"/>
              <a:t> </a:t>
            </a:r>
            <a:r>
              <a:rPr lang="et-EE" dirty="0" err="1"/>
              <a:t>lobortis</a:t>
            </a:r>
            <a:r>
              <a:rPr lang="et-EE" dirty="0"/>
              <a:t> </a:t>
            </a:r>
            <a:r>
              <a:rPr lang="et-EE" dirty="0" err="1"/>
              <a:t>nulla</a:t>
            </a:r>
            <a:r>
              <a:rPr lang="et-EE" dirty="0"/>
              <a:t> </a:t>
            </a:r>
            <a:r>
              <a:rPr lang="et-EE" dirty="0" err="1"/>
              <a:t>molestie</a:t>
            </a:r>
            <a:r>
              <a:rPr lang="et-EE" dirty="0"/>
              <a:t> mattis </a:t>
            </a:r>
            <a:r>
              <a:rPr lang="et-EE" dirty="0" err="1"/>
              <a:t>scelerisque</a:t>
            </a:r>
            <a:r>
              <a:rPr lang="et-EE" dirty="0"/>
              <a:t> </a:t>
            </a:r>
            <a:r>
              <a:rPr lang="et-EE" dirty="0" err="1"/>
              <a:t>maximus</a:t>
            </a:r>
            <a:r>
              <a:rPr lang="et-EE" dirty="0"/>
              <a:t> </a:t>
            </a:r>
            <a:r>
              <a:rPr lang="et-EE" dirty="0" err="1"/>
              <a:t>eget</a:t>
            </a:r>
            <a:r>
              <a:rPr lang="et-EE" dirty="0"/>
              <a:t>. Est </a:t>
            </a:r>
            <a:r>
              <a:rPr lang="et-EE" dirty="0" err="1"/>
              <a:t>efficitur</a:t>
            </a:r>
            <a:r>
              <a:rPr lang="et-EE" dirty="0"/>
              <a:t> </a:t>
            </a:r>
            <a:r>
              <a:rPr lang="et-EE" dirty="0" err="1"/>
              <a:t>laoreet</a:t>
            </a:r>
            <a:r>
              <a:rPr lang="et-EE" dirty="0"/>
              <a:t> mauris </a:t>
            </a:r>
            <a:r>
              <a:rPr lang="et-EE" dirty="0" err="1"/>
              <a:t>pharetra</a:t>
            </a:r>
            <a:r>
              <a:rPr lang="et-EE" dirty="0"/>
              <a:t> </a:t>
            </a:r>
            <a:r>
              <a:rPr lang="et-EE" dirty="0" err="1"/>
              <a:t>vestibulum</a:t>
            </a:r>
            <a:r>
              <a:rPr lang="et-EE" dirty="0"/>
              <a:t> </a:t>
            </a:r>
            <a:r>
              <a:rPr lang="et-EE" dirty="0" err="1"/>
              <a:t>fusce</a:t>
            </a:r>
            <a:r>
              <a:rPr lang="et-EE" dirty="0"/>
              <a:t> </a:t>
            </a:r>
            <a:r>
              <a:rPr lang="et-EE" dirty="0" err="1"/>
              <a:t>dictum</a:t>
            </a:r>
            <a:r>
              <a:rPr lang="et-EE" dirty="0"/>
              <a:t>. </a:t>
            </a:r>
            <a:r>
              <a:rPr lang="et-EE" dirty="0" err="1"/>
              <a:t>Nisi</a:t>
            </a:r>
            <a:r>
              <a:rPr lang="et-EE" dirty="0"/>
              <a:t> </a:t>
            </a:r>
            <a:r>
              <a:rPr lang="et-EE" dirty="0" err="1"/>
              <a:t>sodales</a:t>
            </a:r>
            <a:r>
              <a:rPr lang="et-EE" dirty="0"/>
              <a:t> </a:t>
            </a:r>
            <a:r>
              <a:rPr lang="et-EE" dirty="0" err="1"/>
              <a:t>consequat</a:t>
            </a:r>
            <a:r>
              <a:rPr lang="et-EE" dirty="0"/>
              <a:t> </a:t>
            </a:r>
            <a:r>
              <a:rPr lang="et-EE" dirty="0" err="1"/>
              <a:t>magna</a:t>
            </a:r>
            <a:r>
              <a:rPr lang="et-EE" dirty="0"/>
              <a:t> </a:t>
            </a:r>
            <a:r>
              <a:rPr lang="et-EE" dirty="0" err="1"/>
              <a:t>ante</a:t>
            </a:r>
            <a:r>
              <a:rPr lang="et-EE" dirty="0"/>
              <a:t> </a:t>
            </a:r>
            <a:r>
              <a:rPr lang="et-EE" dirty="0" err="1"/>
              <a:t>condimentum</a:t>
            </a:r>
            <a:r>
              <a:rPr lang="et-EE" dirty="0"/>
              <a:t> </a:t>
            </a:r>
            <a:r>
              <a:rPr lang="et-EE" dirty="0" err="1"/>
              <a:t>neque</a:t>
            </a:r>
            <a:r>
              <a:rPr lang="et-EE" dirty="0"/>
              <a:t> at. </a:t>
            </a:r>
            <a:r>
              <a:rPr lang="et-EE" dirty="0" err="1"/>
              <a:t>Etiam</a:t>
            </a:r>
            <a:r>
              <a:rPr lang="et-EE" dirty="0"/>
              <a:t> </a:t>
            </a:r>
            <a:r>
              <a:rPr lang="et-EE" dirty="0" err="1"/>
              <a:t>interdum</a:t>
            </a:r>
            <a:r>
              <a:rPr lang="et-EE" dirty="0"/>
              <a:t> </a:t>
            </a:r>
            <a:r>
              <a:rPr lang="et-EE" dirty="0" err="1"/>
              <a:t>tortor</a:t>
            </a:r>
            <a:r>
              <a:rPr lang="et-EE" dirty="0"/>
              <a:t> </a:t>
            </a:r>
            <a:r>
              <a:rPr lang="et-EE" dirty="0" err="1"/>
              <a:t>ligula</a:t>
            </a:r>
            <a:r>
              <a:rPr lang="et-EE" dirty="0"/>
              <a:t> </a:t>
            </a:r>
            <a:r>
              <a:rPr lang="et-EE" dirty="0" err="1"/>
              <a:t>congue</a:t>
            </a:r>
            <a:r>
              <a:rPr lang="et-EE" dirty="0"/>
              <a:t> </a:t>
            </a:r>
            <a:r>
              <a:rPr lang="et-EE" dirty="0" err="1"/>
              <a:t>sollicitudin</a:t>
            </a:r>
            <a:r>
              <a:rPr lang="et-EE" dirty="0"/>
              <a:t> </a:t>
            </a:r>
            <a:r>
              <a:rPr lang="et-EE" dirty="0" err="1"/>
              <a:t>erat</a:t>
            </a:r>
            <a:r>
              <a:rPr lang="et-EE" dirty="0"/>
              <a:t> </a:t>
            </a:r>
            <a:r>
              <a:rPr lang="et-EE" dirty="0" err="1"/>
              <a:t>viverra</a:t>
            </a:r>
            <a:r>
              <a:rPr lang="et-EE" dirty="0"/>
              <a:t>. </a:t>
            </a:r>
            <a:r>
              <a:rPr lang="et-EE" dirty="0" err="1"/>
              <a:t>Aenim</a:t>
            </a:r>
            <a:r>
              <a:rPr lang="et-EE" dirty="0"/>
              <a:t> </a:t>
            </a:r>
            <a:r>
              <a:rPr lang="et-EE" dirty="0" err="1"/>
              <a:t>euismod</a:t>
            </a:r>
            <a:r>
              <a:rPr lang="et-EE" dirty="0"/>
              <a:t> </a:t>
            </a:r>
            <a:r>
              <a:rPr lang="et-EE" dirty="0" err="1"/>
              <a:t>quam</a:t>
            </a:r>
            <a:r>
              <a:rPr lang="et-EE" dirty="0"/>
              <a:t> </a:t>
            </a:r>
            <a:r>
              <a:rPr lang="et-EE" dirty="0" err="1"/>
              <a:t>justo</a:t>
            </a:r>
            <a:r>
              <a:rPr lang="et-EE" dirty="0"/>
              <a:t> </a:t>
            </a:r>
            <a:r>
              <a:rPr lang="et-EE" dirty="0" err="1"/>
              <a:t>lectus</a:t>
            </a:r>
            <a:r>
              <a:rPr lang="et-EE" dirty="0"/>
              <a:t> </a:t>
            </a:r>
            <a:r>
              <a:rPr lang="et-EE" dirty="0" err="1"/>
              <a:t>commodo</a:t>
            </a:r>
            <a:r>
              <a:rPr lang="et-EE" dirty="0"/>
              <a:t> </a:t>
            </a:r>
            <a:r>
              <a:rPr lang="et-EE" dirty="0" err="1"/>
              <a:t>augue</a:t>
            </a:r>
            <a:r>
              <a:rPr lang="et-EE" dirty="0"/>
              <a:t>. Mollis </a:t>
            </a:r>
            <a:r>
              <a:rPr lang="et-EE" dirty="0" err="1"/>
              <a:t>nullam</a:t>
            </a:r>
            <a:r>
              <a:rPr lang="et-EE" dirty="0"/>
              <a:t> </a:t>
            </a:r>
            <a:r>
              <a:rPr lang="et-EE" dirty="0" err="1"/>
              <a:t>volutpat</a:t>
            </a:r>
            <a:r>
              <a:rPr lang="et-EE" dirty="0"/>
              <a:t> </a:t>
            </a:r>
            <a:r>
              <a:rPr lang="et-EE" dirty="0" err="1"/>
              <a:t>porttitor</a:t>
            </a:r>
            <a:r>
              <a:rPr lang="et-EE" dirty="0"/>
              <a:t> </a:t>
            </a:r>
            <a:r>
              <a:rPr lang="et-EE" dirty="0" err="1"/>
              <a:t>ullamcorper</a:t>
            </a:r>
            <a:r>
              <a:rPr lang="et-EE" dirty="0"/>
              <a:t> </a:t>
            </a:r>
            <a:r>
              <a:rPr lang="et-EE" dirty="0" err="1"/>
              <a:t>rutrum</a:t>
            </a:r>
            <a:r>
              <a:rPr lang="et-EE" dirty="0"/>
              <a:t> </a:t>
            </a:r>
            <a:r>
              <a:rPr lang="et-EE" dirty="0" err="1"/>
              <a:t>gravida</a:t>
            </a:r>
            <a:r>
              <a:rPr lang="et-EE" dirty="0"/>
              <a:t> </a:t>
            </a:r>
            <a:r>
              <a:rPr lang="et-EE" dirty="0" err="1"/>
              <a:t>cras</a:t>
            </a:r>
            <a:r>
              <a:rPr lang="et-EE" dirty="0"/>
              <a:t>. </a:t>
            </a:r>
            <a:r>
              <a:rPr lang="et-EE" dirty="0" err="1"/>
              <a:t>Ornare</a:t>
            </a:r>
            <a:r>
              <a:rPr lang="et-EE" dirty="0"/>
              <a:t> </a:t>
            </a:r>
            <a:r>
              <a:rPr lang="et-EE" dirty="0" err="1"/>
              <a:t>sagittis</a:t>
            </a:r>
            <a:r>
              <a:rPr lang="et-EE" dirty="0"/>
              <a:t> </a:t>
            </a:r>
            <a:r>
              <a:rPr lang="et-EE" dirty="0" err="1"/>
              <a:t>vehicula</a:t>
            </a:r>
            <a:r>
              <a:rPr lang="et-EE" dirty="0"/>
              <a:t> praesent </a:t>
            </a:r>
            <a:r>
              <a:rPr lang="et-EE" dirty="0" err="1"/>
              <a:t>dui</a:t>
            </a:r>
            <a:r>
              <a:rPr lang="et-EE" dirty="0"/>
              <a:t> </a:t>
            </a:r>
            <a:r>
              <a:rPr lang="et-EE" dirty="0" err="1"/>
              <a:t>felis</a:t>
            </a:r>
            <a:r>
              <a:rPr lang="et-EE" dirty="0"/>
              <a:t> venenatis </a:t>
            </a:r>
            <a:r>
              <a:rPr lang="et-EE" dirty="0" err="1"/>
              <a:t>ultrices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9592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 kasti bulletei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 16">
            <a:extLst>
              <a:ext uri="{FF2B5EF4-FFF2-40B4-BE49-F238E27FC236}">
                <a16:creationId xmlns:a16="http://schemas.microsoft.com/office/drawing/2014/main" id="{B6A0DA3C-8A49-B87D-1DF0-DF9F7F18CD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3230"/>
            <a:ext cx="12192000" cy="68712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2416B2-21A0-AEAA-544F-6009B6482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8144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REDIGEERI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824D9-FBBC-3E61-4431-2363AEA1B7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8" y="1371601"/>
            <a:ext cx="5181602" cy="476673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Verdana" panose="020B0604030504040204" pitchFamily="34" charset="0"/>
              <a:buChar char="+"/>
              <a:tabLst/>
              <a:defRPr/>
            </a:lvl1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911233C-EACE-5355-6FEA-93675B642C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2202" y="1371601"/>
            <a:ext cx="5181602" cy="476673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Verdana" panose="020B0604030504040204" pitchFamily="34" charset="0"/>
              <a:buChar char="+"/>
              <a:tabLst/>
              <a:defRPr/>
            </a:lvl1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6394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anevad 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Image 0">
            <a:extLst>
              <a:ext uri="{FF2B5EF4-FFF2-40B4-BE49-F238E27FC236}">
                <a16:creationId xmlns:a16="http://schemas.microsoft.com/office/drawing/2014/main" id="{10E9DE95-317B-C497-31AD-E2B5882F92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463A6C-25A7-69A1-03DA-61CE7BE353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dirty="0"/>
              <a:t>REDIGEERI</a:t>
            </a:r>
            <a:br>
              <a:rPr lang="et-EE" dirty="0"/>
            </a:br>
            <a:r>
              <a:rPr lang="et-EE" dirty="0"/>
              <a:t>JUHTSLAIDI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83D11FFE-213B-9733-E761-23A212CF1E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270291"/>
            <a:ext cx="1051560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Tx/>
              <a:buChar char="+"/>
              <a:tabLst/>
              <a:defRPr sz="15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3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1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1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2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	</a:t>
            </a:r>
          </a:p>
        </p:txBody>
      </p:sp>
    </p:spTree>
    <p:extLst>
      <p:ext uri="{BB962C8B-B14F-4D97-AF65-F5344CB8AC3E}">
        <p14:creationId xmlns:p14="http://schemas.microsoft.com/office/powerpoint/2010/main" val="394619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anevad bulletid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5">
            <a:extLst>
              <a:ext uri="{FF2B5EF4-FFF2-40B4-BE49-F238E27FC236}">
                <a16:creationId xmlns:a16="http://schemas.microsoft.com/office/drawing/2014/main" id="{EB1F5275-BAB5-B84F-7514-805AA5B07D1B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3" y="-4"/>
            <a:ext cx="1219200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7D74558-8BDE-A3E2-17BB-9C160B093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96241"/>
            <a:ext cx="5147733" cy="9076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REDIGEERI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E96AB31-C556-9C6E-583C-61F7DF77FE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525224"/>
            <a:ext cx="5147733" cy="422364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Tx/>
              <a:buChar char="+"/>
              <a:tabLst/>
              <a:defRPr sz="15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3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1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1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2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	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F7CF942-54E4-1C73-669D-86D854BC9D8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06066" y="396875"/>
            <a:ext cx="5147733" cy="5351463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</p:spTree>
    <p:extLst>
      <p:ext uri="{BB962C8B-B14F-4D97-AF65-F5344CB8AC3E}">
        <p14:creationId xmlns:p14="http://schemas.microsoft.com/office/powerpoint/2010/main" val="1549052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ks kasti bullet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6">
            <a:extLst>
              <a:ext uri="{FF2B5EF4-FFF2-40B4-BE49-F238E27FC236}">
                <a16:creationId xmlns:a16="http://schemas.microsoft.com/office/drawing/2014/main" id="{4EAEF5DF-15DE-E1DF-E7AE-53AF1979D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034840F8-63C3-E368-1CA4-4DFCCE9F9A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46BC1D8-54D7-9FF7-366E-A3A4474534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8084" y="594014"/>
            <a:ext cx="9302277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nb-NO" dirty="0"/>
              <a:t>REDIGEER</a:t>
            </a:r>
            <a:r>
              <a:rPr lang="et-EE" dirty="0"/>
              <a:t>I</a:t>
            </a:r>
            <a:br>
              <a:rPr lang="nb-NO" dirty="0"/>
            </a:br>
            <a:r>
              <a:rPr lang="et-EE" dirty="0"/>
              <a:t>JUHTSLAIDI</a:t>
            </a:r>
            <a:endParaRPr lang="nb-NO" dirty="0">
              <a:solidFill>
                <a:srgbClr val="FF0082"/>
              </a:solidFill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C606255-1E2D-2682-F11C-6BC96B60E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085" y="2759074"/>
            <a:ext cx="4513854" cy="2413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 Vitae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 in id </a:t>
            </a:r>
            <a:r>
              <a:rPr lang="et-EE" dirty="0" err="1"/>
              <a:t>cursus</a:t>
            </a:r>
            <a:r>
              <a:rPr lang="et-EE" dirty="0"/>
              <a:t> mi.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158334C-4808-AAAF-71B0-6A29418A68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16507" y="2759074"/>
            <a:ext cx="4513854" cy="333917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 Vitae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 in id </a:t>
            </a:r>
            <a:r>
              <a:rPr lang="et-EE" dirty="0" err="1"/>
              <a:t>cursus</a:t>
            </a:r>
            <a:r>
              <a:rPr lang="et-EE" dirty="0"/>
              <a:t> mi.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338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ured 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8">
            <a:extLst>
              <a:ext uri="{FF2B5EF4-FFF2-40B4-BE49-F238E27FC236}">
                <a16:creationId xmlns:a16="http://schemas.microsoft.com/office/drawing/2014/main" id="{370FDE9E-B168-A1BA-CD85-A9DDE22304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1992" r="89763" b="15949"/>
          <a:stretch>
            <a:fillRect/>
          </a:stretch>
        </p:blipFill>
        <p:spPr>
          <a:xfrm rot="10800000">
            <a:off x="11186810" y="-2"/>
            <a:ext cx="1005190" cy="5764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Picture 37">
            <a:extLst>
              <a:ext uri="{FF2B5EF4-FFF2-40B4-BE49-F238E27FC236}">
                <a16:creationId xmlns:a16="http://schemas.microsoft.com/office/drawing/2014/main" id="{15E577C9-1460-1CCD-6CA2-A7AA028E1E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32266"/>
          <a:stretch>
            <a:fillRect/>
          </a:stretch>
        </p:blipFill>
        <p:spPr>
          <a:xfrm rot="10800000">
            <a:off x="3933825" y="0"/>
            <a:ext cx="8258175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 descr="Picture 6">
            <a:extLst>
              <a:ext uri="{FF2B5EF4-FFF2-40B4-BE49-F238E27FC236}">
                <a16:creationId xmlns:a16="http://schemas.microsoft.com/office/drawing/2014/main" id="{E2825D52-E59D-9828-9733-E07A430FCF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6019" y="0"/>
            <a:ext cx="861365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154A-88B5-EF6A-68F6-547B7C2F14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4024" y="2055813"/>
            <a:ext cx="9288363" cy="4041775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20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amet,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, </a:t>
            </a:r>
            <a:r>
              <a:rPr lang="et-EE" dirty="0" err="1"/>
              <a:t>sed</a:t>
            </a:r>
            <a:r>
              <a:rPr lang="et-EE" dirty="0"/>
              <a:t> do </a:t>
            </a:r>
            <a:r>
              <a:rPr lang="et-EE" dirty="0" err="1"/>
              <a:t>eiusmod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 </a:t>
            </a:r>
            <a:r>
              <a:rPr lang="et-EE" dirty="0" err="1"/>
              <a:t>incididunt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labore</a:t>
            </a:r>
            <a:r>
              <a:rPr lang="et-EE" dirty="0"/>
              <a:t> et </a:t>
            </a:r>
            <a:r>
              <a:rPr lang="et-EE" dirty="0" err="1"/>
              <a:t>dolore</a:t>
            </a:r>
            <a:r>
              <a:rPr lang="et-EE" dirty="0"/>
              <a:t> </a:t>
            </a:r>
            <a:r>
              <a:rPr lang="et-EE" dirty="0" err="1"/>
              <a:t>magna</a:t>
            </a:r>
            <a:r>
              <a:rPr lang="et-EE" dirty="0"/>
              <a:t> </a:t>
            </a:r>
            <a:r>
              <a:rPr lang="et-EE" dirty="0" err="1"/>
              <a:t>aliqua</a:t>
            </a:r>
            <a:r>
              <a:rPr lang="et-EE" dirty="0"/>
              <a:t>. </a:t>
            </a:r>
            <a:r>
              <a:rPr lang="et-EE" dirty="0" err="1"/>
              <a:t>Ut</a:t>
            </a:r>
            <a:r>
              <a:rPr lang="et-EE" dirty="0"/>
              <a:t> enim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minim</a:t>
            </a:r>
            <a:r>
              <a:rPr lang="et-EE" dirty="0"/>
              <a:t> </a:t>
            </a:r>
            <a:r>
              <a:rPr lang="et-EE" dirty="0" err="1"/>
              <a:t>veniam</a:t>
            </a:r>
            <a:r>
              <a:rPr lang="et-EE" dirty="0"/>
              <a:t>, </a:t>
            </a:r>
            <a:r>
              <a:rPr lang="et-EE" dirty="0" err="1"/>
              <a:t>quis</a:t>
            </a:r>
            <a:r>
              <a:rPr lang="et-EE" dirty="0"/>
              <a:t> </a:t>
            </a:r>
            <a:r>
              <a:rPr lang="et-EE" dirty="0" err="1"/>
              <a:t>nostrud</a:t>
            </a:r>
            <a:r>
              <a:rPr lang="et-EE" dirty="0"/>
              <a:t> </a:t>
            </a:r>
            <a:r>
              <a:rPr lang="et-EE" dirty="0" err="1"/>
              <a:t>exercitation</a:t>
            </a:r>
            <a:r>
              <a:rPr lang="et-EE" dirty="0"/>
              <a:t> </a:t>
            </a:r>
            <a:r>
              <a:rPr lang="et-EE" dirty="0" err="1"/>
              <a:t>ullamco</a:t>
            </a:r>
            <a:r>
              <a:rPr lang="et-EE" dirty="0"/>
              <a:t> laboris </a:t>
            </a:r>
            <a:r>
              <a:rPr lang="et-EE" dirty="0" err="1"/>
              <a:t>nisi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aliquip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ea </a:t>
            </a:r>
            <a:r>
              <a:rPr lang="et-EE" dirty="0" err="1"/>
              <a:t>commodo</a:t>
            </a:r>
            <a:r>
              <a:rPr lang="et-EE" dirty="0"/>
              <a:t> </a:t>
            </a:r>
            <a:r>
              <a:rPr lang="et-EE" dirty="0" err="1"/>
              <a:t>consequat</a:t>
            </a:r>
            <a:r>
              <a:rPr lang="et-EE" dirty="0"/>
              <a:t>. </a:t>
            </a:r>
            <a:r>
              <a:rPr lang="et-EE" dirty="0" err="1"/>
              <a:t>Duis</a:t>
            </a:r>
            <a:r>
              <a:rPr lang="et-EE" dirty="0"/>
              <a:t> aute </a:t>
            </a:r>
            <a:r>
              <a:rPr lang="et-EE" dirty="0" err="1"/>
              <a:t>irure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in </a:t>
            </a:r>
            <a:r>
              <a:rPr lang="et-EE" dirty="0" err="1"/>
              <a:t>reprehenderit</a:t>
            </a:r>
            <a:r>
              <a:rPr lang="et-EE" dirty="0"/>
              <a:t> in </a:t>
            </a:r>
            <a:r>
              <a:rPr lang="et-EE" dirty="0" err="1"/>
              <a:t>voluptate</a:t>
            </a:r>
            <a:r>
              <a:rPr lang="et-EE" dirty="0"/>
              <a:t> </a:t>
            </a:r>
            <a:r>
              <a:rPr lang="et-EE" dirty="0" err="1"/>
              <a:t>velit</a:t>
            </a:r>
            <a:r>
              <a:rPr lang="et-EE" dirty="0"/>
              <a:t> esse </a:t>
            </a:r>
            <a:r>
              <a:rPr lang="et-EE" dirty="0" err="1"/>
              <a:t>cillum</a:t>
            </a:r>
            <a:r>
              <a:rPr lang="et-EE" dirty="0"/>
              <a:t> </a:t>
            </a:r>
            <a:r>
              <a:rPr lang="et-EE" dirty="0" err="1"/>
              <a:t>dolore</a:t>
            </a:r>
            <a:r>
              <a:rPr lang="et-EE" dirty="0"/>
              <a:t> </a:t>
            </a:r>
            <a:r>
              <a:rPr lang="et-EE" dirty="0" err="1"/>
              <a:t>eu</a:t>
            </a:r>
            <a:r>
              <a:rPr lang="et-EE" dirty="0"/>
              <a:t> </a:t>
            </a:r>
            <a:r>
              <a:rPr lang="et-EE" dirty="0" err="1"/>
              <a:t>fugiat</a:t>
            </a:r>
            <a:r>
              <a:rPr lang="et-EE" dirty="0"/>
              <a:t> </a:t>
            </a:r>
            <a:r>
              <a:rPr lang="et-EE" dirty="0" err="1"/>
              <a:t>nulla</a:t>
            </a:r>
            <a:r>
              <a:rPr lang="et-EE" dirty="0"/>
              <a:t> </a:t>
            </a:r>
            <a:r>
              <a:rPr lang="et-EE" dirty="0" err="1"/>
              <a:t>pariatur</a:t>
            </a:r>
            <a:r>
              <a:rPr lang="et-EE" dirty="0"/>
              <a:t>. </a:t>
            </a:r>
            <a:r>
              <a:rPr lang="et-EE" dirty="0" err="1"/>
              <a:t>Excepteur</a:t>
            </a:r>
            <a:r>
              <a:rPr lang="et-EE" dirty="0"/>
              <a:t> </a:t>
            </a:r>
            <a:r>
              <a:rPr lang="et-EE" dirty="0" err="1"/>
              <a:t>sint</a:t>
            </a:r>
            <a:r>
              <a:rPr lang="et-EE" dirty="0"/>
              <a:t> </a:t>
            </a:r>
            <a:r>
              <a:rPr lang="et-EE" dirty="0" err="1"/>
              <a:t>occaecat</a:t>
            </a:r>
            <a:r>
              <a:rPr lang="et-EE" dirty="0"/>
              <a:t> </a:t>
            </a:r>
            <a:r>
              <a:rPr lang="et-EE" dirty="0" err="1"/>
              <a:t>cupidatat</a:t>
            </a:r>
            <a:r>
              <a:rPr lang="et-EE" dirty="0"/>
              <a:t> non </a:t>
            </a:r>
            <a:r>
              <a:rPr lang="et-EE" dirty="0" err="1"/>
              <a:t>proident</a:t>
            </a:r>
            <a:r>
              <a:rPr lang="et-EE" dirty="0"/>
              <a:t>, </a:t>
            </a:r>
            <a:r>
              <a:rPr lang="et-EE" dirty="0" err="1"/>
              <a:t>sunt</a:t>
            </a:r>
            <a:r>
              <a:rPr lang="et-EE" dirty="0"/>
              <a:t> in </a:t>
            </a:r>
            <a:r>
              <a:rPr lang="et-EE" dirty="0" err="1"/>
              <a:t>culpa</a:t>
            </a:r>
            <a:r>
              <a:rPr lang="et-EE" dirty="0"/>
              <a:t> </a:t>
            </a:r>
            <a:r>
              <a:rPr lang="et-EE" dirty="0" err="1"/>
              <a:t>qui</a:t>
            </a:r>
            <a:r>
              <a:rPr lang="et-EE" dirty="0"/>
              <a:t> </a:t>
            </a:r>
            <a:r>
              <a:rPr lang="et-EE" dirty="0" err="1"/>
              <a:t>officia</a:t>
            </a:r>
            <a:r>
              <a:rPr lang="et-EE" dirty="0"/>
              <a:t> </a:t>
            </a:r>
            <a:r>
              <a:rPr lang="et-EE" dirty="0" err="1"/>
              <a:t>deserunt</a:t>
            </a:r>
            <a:r>
              <a:rPr lang="et-EE" dirty="0"/>
              <a:t> </a:t>
            </a:r>
            <a:r>
              <a:rPr lang="et-EE" dirty="0" err="1"/>
              <a:t>mollit</a:t>
            </a:r>
            <a:r>
              <a:rPr lang="et-EE" dirty="0"/>
              <a:t> </a:t>
            </a:r>
            <a:r>
              <a:rPr lang="et-EE" dirty="0" err="1"/>
              <a:t>anim</a:t>
            </a:r>
            <a:r>
              <a:rPr lang="et-EE" dirty="0"/>
              <a:t> id </a:t>
            </a:r>
            <a:r>
              <a:rPr lang="et-EE" dirty="0" err="1"/>
              <a:t>est</a:t>
            </a:r>
            <a:r>
              <a:rPr lang="et-EE" dirty="0"/>
              <a:t> </a:t>
            </a:r>
            <a:r>
              <a:rPr lang="et-EE" dirty="0" err="1"/>
              <a:t>laborum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amet,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, </a:t>
            </a:r>
            <a:r>
              <a:rPr lang="et-EE" dirty="0" err="1"/>
              <a:t>sed</a:t>
            </a:r>
            <a:r>
              <a:rPr lang="et-EE" dirty="0"/>
              <a:t> do </a:t>
            </a:r>
            <a:r>
              <a:rPr lang="et-EE" dirty="0" err="1"/>
              <a:t>eiusmod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 </a:t>
            </a:r>
            <a:r>
              <a:rPr lang="et-EE" dirty="0" err="1"/>
              <a:t>incididunt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labore</a:t>
            </a:r>
            <a:r>
              <a:rPr lang="et-EE" dirty="0"/>
              <a:t> et </a:t>
            </a:r>
            <a:r>
              <a:rPr lang="et-EE" dirty="0" err="1"/>
              <a:t>dolore</a:t>
            </a:r>
            <a:r>
              <a:rPr lang="et-EE" dirty="0"/>
              <a:t> </a:t>
            </a:r>
            <a:r>
              <a:rPr lang="et-EE" dirty="0" err="1"/>
              <a:t>magna</a:t>
            </a:r>
            <a:r>
              <a:rPr lang="et-EE" dirty="0"/>
              <a:t> </a:t>
            </a:r>
            <a:r>
              <a:rPr lang="et-EE" dirty="0" err="1"/>
              <a:t>aliqua</a:t>
            </a:r>
            <a:r>
              <a:rPr lang="et-EE" dirty="0"/>
              <a:t>. </a:t>
            </a:r>
            <a:r>
              <a:rPr lang="et-EE" dirty="0" err="1"/>
              <a:t>Ut</a:t>
            </a:r>
            <a:r>
              <a:rPr lang="et-EE" dirty="0"/>
              <a:t> enim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minim</a:t>
            </a:r>
            <a:r>
              <a:rPr lang="et-EE" dirty="0"/>
              <a:t> </a:t>
            </a:r>
            <a:r>
              <a:rPr lang="et-EE" dirty="0" err="1"/>
              <a:t>veniam</a:t>
            </a:r>
            <a:r>
              <a:rPr lang="et-EE" dirty="0"/>
              <a:t>, </a:t>
            </a:r>
            <a:r>
              <a:rPr lang="et-EE" dirty="0" err="1"/>
              <a:t>quis</a:t>
            </a:r>
            <a:r>
              <a:rPr lang="et-EE" dirty="0"/>
              <a:t> </a:t>
            </a:r>
            <a:r>
              <a:rPr lang="et-EE" dirty="0" err="1"/>
              <a:t>nostrud</a:t>
            </a:r>
            <a:r>
              <a:rPr lang="et-EE" dirty="0"/>
              <a:t> </a:t>
            </a:r>
            <a:r>
              <a:rPr lang="et-EE" dirty="0" err="1"/>
              <a:t>exercitation</a:t>
            </a:r>
            <a:r>
              <a:rPr lang="et-EE" dirty="0"/>
              <a:t> </a:t>
            </a:r>
            <a:r>
              <a:rPr lang="et-EE" dirty="0" err="1"/>
              <a:t>ullamco</a:t>
            </a:r>
            <a:r>
              <a:rPr lang="et-EE" dirty="0"/>
              <a:t> laboris </a:t>
            </a:r>
            <a:r>
              <a:rPr lang="et-EE" dirty="0" err="1"/>
              <a:t>nisi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aliquip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ea </a:t>
            </a:r>
            <a:r>
              <a:rPr lang="et-EE" dirty="0" err="1"/>
              <a:t>commodo</a:t>
            </a:r>
            <a:r>
              <a:rPr lang="et-EE" dirty="0"/>
              <a:t> </a:t>
            </a:r>
            <a:r>
              <a:rPr lang="et-EE" dirty="0" err="1"/>
              <a:t>consequat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amet,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, </a:t>
            </a:r>
            <a:r>
              <a:rPr lang="et-EE" dirty="0" err="1"/>
              <a:t>sed</a:t>
            </a:r>
            <a:r>
              <a:rPr lang="et-EE" dirty="0"/>
              <a:t> do </a:t>
            </a:r>
            <a:r>
              <a:rPr lang="et-EE" dirty="0" err="1"/>
              <a:t>eiusmod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 </a:t>
            </a:r>
            <a:r>
              <a:rPr lang="et-EE" dirty="0" err="1"/>
              <a:t>incididunt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labore</a:t>
            </a:r>
            <a:r>
              <a:rPr lang="et-EE" dirty="0"/>
              <a:t> et </a:t>
            </a:r>
            <a:r>
              <a:rPr lang="et-EE" dirty="0" err="1"/>
              <a:t>dolore</a:t>
            </a:r>
            <a:r>
              <a:rPr lang="et-EE" dirty="0"/>
              <a:t> </a:t>
            </a:r>
            <a:r>
              <a:rPr lang="et-EE" dirty="0" err="1"/>
              <a:t>magna</a:t>
            </a:r>
            <a:r>
              <a:rPr lang="et-EE" dirty="0"/>
              <a:t> </a:t>
            </a:r>
            <a:r>
              <a:rPr lang="et-EE" dirty="0" err="1"/>
              <a:t>aliqua</a:t>
            </a:r>
            <a:r>
              <a:rPr lang="et-EE" dirty="0"/>
              <a:t>.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651C533-7322-CEB8-409D-6DB59D9F6D3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0D076017-0153-CC94-A39D-DF1C25D10E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4023" y="760412"/>
            <a:ext cx="9288363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REDIGEERI</a:t>
            </a:r>
          </a:p>
        </p:txBody>
      </p:sp>
    </p:spTree>
    <p:extLst>
      <p:ext uri="{BB962C8B-B14F-4D97-AF65-F5344CB8AC3E}">
        <p14:creationId xmlns:p14="http://schemas.microsoft.com/office/powerpoint/2010/main" val="192718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ks alapealkirjadeg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Image 0">
            <a:extLst>
              <a:ext uri="{FF2B5EF4-FFF2-40B4-BE49-F238E27FC236}">
                <a16:creationId xmlns:a16="http://schemas.microsoft.com/office/drawing/2014/main" id="{DBE736E3-A6CC-1180-D573-78C3B0B5AD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B5FCB576-0E17-5445-17AF-8D1D77189B43}"/>
              </a:ext>
            </a:extLst>
          </p:cNvPr>
          <p:cNvSpPr txBox="1"/>
          <p:nvPr userDrawn="1"/>
        </p:nvSpPr>
        <p:spPr>
          <a:xfrm>
            <a:off x="1005181" y="4015302"/>
            <a:ext cx="516126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endParaRPr dirty="0"/>
          </a:p>
        </p:txBody>
      </p:sp>
      <p:sp>
        <p:nvSpPr>
          <p:cNvPr id="18" name="Text 0">
            <a:extLst>
              <a:ext uri="{FF2B5EF4-FFF2-40B4-BE49-F238E27FC236}">
                <a16:creationId xmlns:a16="http://schemas.microsoft.com/office/drawing/2014/main" id="{16E18CC2-ED64-AA85-A7A2-C4839C06CF17}"/>
              </a:ext>
            </a:extLst>
          </p:cNvPr>
          <p:cNvSpPr txBox="1"/>
          <p:nvPr userDrawn="1"/>
        </p:nvSpPr>
        <p:spPr>
          <a:xfrm>
            <a:off x="1005186" y="767236"/>
            <a:ext cx="10348616" cy="74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0082"/>
              </a:solidFill>
            </a:endParaRPr>
          </a:p>
        </p:txBody>
      </p:sp>
      <p:pic>
        <p:nvPicPr>
          <p:cNvPr id="20" name="Image" descr="Image">
            <a:extLst>
              <a:ext uri="{FF2B5EF4-FFF2-40B4-BE49-F238E27FC236}">
                <a16:creationId xmlns:a16="http://schemas.microsoft.com/office/drawing/2014/main" id="{F807C26C-8E56-7A7C-5F86-69FC4566A2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22330F6-FD31-1212-925D-7BD0A2DBAE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1692" y="4015302"/>
            <a:ext cx="4996542" cy="984884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chemeClr val="tx1"/>
                </a:solidFill>
              </a:defRPr>
            </a:lvl1pPr>
            <a:lvl2pPr algn="l">
              <a:defRPr/>
            </a:lvl2pPr>
            <a:lvl3pPr>
              <a:defRPr sz="1600" b="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.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589F7EC-D7AC-1FA1-D530-1FA456A11C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1692" y="3022059"/>
            <a:ext cx="3828108" cy="794963"/>
          </a:xfrm>
          <a:prstGeom prst="rect">
            <a:avLst/>
          </a:prstGeom>
        </p:spPr>
        <p:txBody>
          <a:bodyPr/>
          <a:lstStyle>
            <a:lvl1pPr algn="l">
              <a:buNone/>
              <a:defRPr sz="2900" b="1">
                <a:solidFill>
                  <a:schemeClr val="tx1"/>
                </a:solidFill>
              </a:defRPr>
            </a:lvl1pPr>
            <a:lvl2pPr>
              <a:buNone/>
              <a:defRPr sz="2900" b="1">
                <a:solidFill>
                  <a:schemeClr val="tx1"/>
                </a:solidFill>
                <a:latin typeface="+mn-lt"/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96DBE197-1CFF-4A68-ABFC-B8F207C63C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9054" y="4015302"/>
            <a:ext cx="4996542" cy="984884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chemeClr val="accent1"/>
                </a:solidFill>
              </a:defRPr>
            </a:lvl1pPr>
            <a:lvl2pPr algn="l">
              <a:defRPr/>
            </a:lvl2pPr>
            <a:lvl3pPr>
              <a:buNone/>
              <a:defRPr sz="1600" b="0">
                <a:solidFill>
                  <a:schemeClr val="accent1"/>
                </a:solidFill>
              </a:defRPr>
            </a:lvl3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.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90ABD0B7-90BE-2F93-F8F5-F26AB70F1C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9054" y="3022059"/>
            <a:ext cx="3277573" cy="794963"/>
          </a:xfrm>
          <a:prstGeom prst="rect">
            <a:avLst/>
          </a:prstGeom>
        </p:spPr>
        <p:txBody>
          <a:bodyPr/>
          <a:lstStyle>
            <a:lvl1pPr algn="l">
              <a:buNone/>
              <a:defRPr sz="2900" b="1">
                <a:solidFill>
                  <a:schemeClr val="accent1"/>
                </a:solidFill>
              </a:defRPr>
            </a:lvl1pPr>
            <a:lvl2pPr>
              <a:defRPr sz="2900" b="1">
                <a:solidFill>
                  <a:schemeClr val="accent1"/>
                </a:solidFill>
                <a:latin typeface="+mn-lt"/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AA5F23-C752-2481-22BC-66C634A73A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757532"/>
            <a:ext cx="10737397" cy="16893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nb-NO" dirty="0"/>
              <a:t>REDIGEERI JUHTSLAIDI</a:t>
            </a:r>
            <a:br>
              <a:rPr lang="et-EE" dirty="0"/>
            </a:br>
            <a:r>
              <a:rPr lang="nb-NO" dirty="0"/>
              <a:t>VAJADUSEL KAHEL REAL</a:t>
            </a:r>
            <a:endParaRPr lang="nb-NO" dirty="0">
              <a:solidFill>
                <a:srgbClr val="FF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773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ja alapealkirjadega teks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Image 0">
            <a:extLst>
              <a:ext uri="{FF2B5EF4-FFF2-40B4-BE49-F238E27FC236}">
                <a16:creationId xmlns:a16="http://schemas.microsoft.com/office/drawing/2014/main" id="{2776C039-6D10-E81B-70FB-71DAEA5510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" descr="Image">
            <a:extLst>
              <a:ext uri="{FF2B5EF4-FFF2-40B4-BE49-F238E27FC236}">
                <a16:creationId xmlns:a16="http://schemas.microsoft.com/office/drawing/2014/main" id="{5B25A630-25D6-5FC1-B3DD-DBE78200FA1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654311DB-F891-79B5-9C22-E30B0130E2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5186" y="430941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E392352-9473-DF7D-2F1A-9B686988CC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187" y="2548581"/>
            <a:ext cx="8612946" cy="14223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.</a:t>
            </a:r>
          </a:p>
          <a:p>
            <a:endParaRPr lang="et-EE" dirty="0"/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20857F01-027E-D85E-932D-48EA80DB6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91130" y="4894759"/>
            <a:ext cx="3170057" cy="1196005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lvl1pPr>
            <a:lvl2pPr>
              <a:defRPr sz="1600" b="0">
                <a:solidFill>
                  <a:schemeClr val="tx1"/>
                </a:solidFill>
              </a:defRPr>
            </a:lvl2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pic>
        <p:nvPicPr>
          <p:cNvPr id="323" name="Image" descr="Image">
            <a:extLst>
              <a:ext uri="{FF2B5EF4-FFF2-40B4-BE49-F238E27FC236}">
                <a16:creationId xmlns:a16="http://schemas.microsoft.com/office/drawing/2014/main" id="{C574108B-0CA5-42CA-6E3B-54B877DD4E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91336" y="430941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Text Placeholder 35">
            <a:extLst>
              <a:ext uri="{FF2B5EF4-FFF2-40B4-BE49-F238E27FC236}">
                <a16:creationId xmlns:a16="http://schemas.microsoft.com/office/drawing/2014/main" id="{32B2EBAB-2B3F-F5E6-3A47-F5B4BC9A3C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77280" y="4894759"/>
            <a:ext cx="3170057" cy="1196005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lvl1pPr>
            <a:lvl2pPr>
              <a:defRPr sz="1600" b="0">
                <a:solidFill>
                  <a:schemeClr val="tx1"/>
                </a:solidFill>
              </a:defRPr>
            </a:lvl2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pic>
        <p:nvPicPr>
          <p:cNvPr id="326" name="Image" descr="Image">
            <a:extLst>
              <a:ext uri="{FF2B5EF4-FFF2-40B4-BE49-F238E27FC236}">
                <a16:creationId xmlns:a16="http://schemas.microsoft.com/office/drawing/2014/main" id="{D0C3F155-FEBC-72AF-FA23-3723784C2A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77486" y="430941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ext Placeholder 35">
            <a:extLst>
              <a:ext uri="{FF2B5EF4-FFF2-40B4-BE49-F238E27FC236}">
                <a16:creationId xmlns:a16="http://schemas.microsoft.com/office/drawing/2014/main" id="{E34D7798-343E-0811-C031-4D9FD4D2E0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63430" y="4894759"/>
            <a:ext cx="3170057" cy="1196005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lvl1pPr>
            <a:lvl2pPr>
              <a:defRPr sz="1600" b="0">
                <a:solidFill>
                  <a:schemeClr val="tx1"/>
                </a:solidFill>
              </a:defRPr>
            </a:lvl2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AA7EC-BCF3-AB2B-5783-8FE3C6A8CD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5187" y="650240"/>
            <a:ext cx="8612946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nb-NO" dirty="0"/>
              <a:t>REDIGEER</a:t>
            </a:r>
            <a:r>
              <a:rPr lang="et-EE" dirty="0"/>
              <a:t>I</a:t>
            </a:r>
            <a:br>
              <a:rPr lang="et-EE" dirty="0"/>
            </a:br>
            <a:r>
              <a:rPr lang="et-EE" dirty="0"/>
              <a:t>JUHTSLAIDI</a:t>
            </a:r>
            <a:endParaRPr lang="nb-NO" dirty="0">
              <a:solidFill>
                <a:srgbClr val="FF008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D4EBBE-2857-79F2-3A18-D8D9714984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90382" y="4227513"/>
            <a:ext cx="2960956" cy="576262"/>
          </a:xfrm>
        </p:spPr>
        <p:txBody>
          <a:bodyPr/>
          <a:lstStyle>
            <a:lvl1pPr>
              <a:defRPr sz="20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t-EE" dirty="0"/>
              <a:t>LOREM IPSUM DOLOR SIT AMET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C229351-0F79-5EBD-89F9-31848DA292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76955" y="4227337"/>
            <a:ext cx="2960956" cy="576262"/>
          </a:xfrm>
        </p:spPr>
        <p:txBody>
          <a:bodyPr/>
          <a:lstStyle>
            <a:lvl1pPr>
              <a:defRPr sz="20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t-EE" dirty="0"/>
              <a:t>LOREM IPSUM DOLOR SIT AMET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4FECBC1-5177-7B0E-F089-0BBF42A9EE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63430" y="4227337"/>
            <a:ext cx="2960956" cy="576262"/>
          </a:xfrm>
        </p:spPr>
        <p:txBody>
          <a:bodyPr/>
          <a:lstStyle>
            <a:lvl1pPr>
              <a:defRPr sz="20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t-EE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970862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ja kolm punkti horisontaals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ure 33">
            <a:extLst>
              <a:ext uri="{FF2B5EF4-FFF2-40B4-BE49-F238E27FC236}">
                <a16:creationId xmlns:a16="http://schemas.microsoft.com/office/drawing/2014/main" id="{AF8A071D-A8E9-5F40-36D4-10674C6657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Image" descr="Image">
            <a:extLst>
              <a:ext uri="{FF2B5EF4-FFF2-40B4-BE49-F238E27FC236}">
                <a16:creationId xmlns:a16="http://schemas.microsoft.com/office/drawing/2014/main" id="{1BF5A72B-5439-95F1-F025-5BF0E8C0E6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9629" y="3787961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46595ACD-3DA6-0D73-8875-4C6A0DB1BA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6976" y="2176771"/>
            <a:ext cx="9415501" cy="356693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sz="1800"/>
            </a:lvl1pPr>
            <a:lvl2pPr>
              <a:buNone/>
              <a:defRPr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pic>
        <p:nvPicPr>
          <p:cNvPr id="37" name="Image" descr="Image">
            <a:extLst>
              <a:ext uri="{FF2B5EF4-FFF2-40B4-BE49-F238E27FC236}">
                <a16:creationId xmlns:a16="http://schemas.microsoft.com/office/drawing/2014/main" id="{8DB071C5-7770-1FF3-E96B-5A1E9A47F6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52278" y="3787961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39" name="Image" descr="Image">
            <a:extLst>
              <a:ext uri="{FF2B5EF4-FFF2-40B4-BE49-F238E27FC236}">
                <a16:creationId xmlns:a16="http://schemas.microsoft.com/office/drawing/2014/main" id="{A5A151FE-B41D-8484-E310-11761B74C2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8954" y="3787961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C74DAEEF-DD45-446D-275C-6362C6A7B89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F910ECD-D52F-6E04-C2E0-771BD8F6D6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6976" y="922274"/>
            <a:ext cx="9415501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REDIGEERI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F7BDF2-3531-23A6-809F-2506347F35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47623" y="3752850"/>
            <a:ext cx="2710040" cy="140176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/>
              <a:t>LOREM IPSUM DOLOR SIT AMET CONSECTETUR ADIPISCING ELIT.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BB6E37C-B402-EB5D-2B8D-426CE0CE50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64299" y="3752532"/>
            <a:ext cx="2710040" cy="140176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/>
              <a:t>LOREM IPSUM DOLOR SIT AMET CONSECTETUR ADIPISCING ELIT.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9C916B6-D7C4-C406-0088-AE60EA6A27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0975" y="3752532"/>
            <a:ext cx="2710040" cy="140176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/>
              <a:t>LOREM IPSUM DOLOR SIT AMET CONSECTETUR ADIPISCING ELIT.</a:t>
            </a:r>
          </a:p>
        </p:txBody>
      </p:sp>
    </p:spTree>
    <p:extLst>
      <p:ext uri="{BB962C8B-B14F-4D97-AF65-F5344CB8AC3E}">
        <p14:creationId xmlns:p14="http://schemas.microsoft.com/office/powerpoint/2010/main" val="134676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nktid ja alapunktid vertikaals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89885265-E743-D092-86B1-7D0C036504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084" y="2626266"/>
            <a:ext cx="246890" cy="246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145269CD-A269-65DF-120E-4BB8CD04D0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6193" y="4980743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C656A7C-0668-48AB-1DA5-3C1F6F4B7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0800000" flipV="1">
            <a:off x="1216193" y="2557312"/>
            <a:ext cx="3505779" cy="468177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pic>
        <p:nvPicPr>
          <p:cNvPr id="28" name="Image" descr="Image">
            <a:extLst>
              <a:ext uri="{FF2B5EF4-FFF2-40B4-BE49-F238E27FC236}">
                <a16:creationId xmlns:a16="http://schemas.microsoft.com/office/drawing/2014/main" id="{EA823B73-45EE-8EB8-1887-EF7E18C449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084" y="3270207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9E94FEF5-F67F-6243-8863-2F0AABB191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0800000" flipV="1">
            <a:off x="1216193" y="3201254"/>
            <a:ext cx="3505779" cy="488484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pic>
        <p:nvPicPr>
          <p:cNvPr id="30" name="Image" descr="Image">
            <a:extLst>
              <a:ext uri="{FF2B5EF4-FFF2-40B4-BE49-F238E27FC236}">
                <a16:creationId xmlns:a16="http://schemas.microsoft.com/office/drawing/2014/main" id="{CD446121-568C-8467-7D08-D8824B1A98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084" y="391414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7FB12C5E-754F-8CD6-BE28-CF765B6EF3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1216193" y="3845195"/>
            <a:ext cx="3505779" cy="488484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pic>
        <p:nvPicPr>
          <p:cNvPr id="32" name="Image" descr="Image">
            <a:extLst>
              <a:ext uri="{FF2B5EF4-FFF2-40B4-BE49-F238E27FC236}">
                <a16:creationId xmlns:a16="http://schemas.microsoft.com/office/drawing/2014/main" id="{3718A947-EF2A-DDC1-A0BA-FEFA09B85C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084" y="4489135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C7FDC5F6-0AF2-0BCB-B490-56AECED88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0800000" flipV="1">
            <a:off x="1216193" y="4420182"/>
            <a:ext cx="3505779" cy="488484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7D7E00F-9E34-0FCF-0110-103974454E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205" y="4995169"/>
            <a:ext cx="3082768" cy="246889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</p:txBody>
      </p:sp>
      <p:pic>
        <p:nvPicPr>
          <p:cNvPr id="36" name="Image" descr="Image">
            <a:extLst>
              <a:ext uri="{FF2B5EF4-FFF2-40B4-BE49-F238E27FC236}">
                <a16:creationId xmlns:a16="http://schemas.microsoft.com/office/drawing/2014/main" id="{7E8D163D-D274-B0DD-9E2B-03FD983406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849" y="546646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B2F18960-9A0B-38B0-5FE6-6100C7C2DD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 flipV="1">
            <a:off x="1209957" y="5397514"/>
            <a:ext cx="3505779" cy="506033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21F9997E-3D3C-B65D-78FB-017830BA22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EF30C87-76DB-971E-344C-F0BB024824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635" y="607358"/>
            <a:ext cx="5928710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nb-NO" dirty="0"/>
              <a:t>REDIGEER</a:t>
            </a:r>
            <a:r>
              <a:rPr lang="et-EE" dirty="0"/>
              <a:t>I</a:t>
            </a:r>
            <a:br>
              <a:rPr lang="nb-NO" dirty="0"/>
            </a:br>
            <a:r>
              <a:rPr lang="et-EE" dirty="0"/>
              <a:t>JUHTSLAIDI</a:t>
            </a:r>
            <a:endParaRPr lang="nb-NO" dirty="0">
              <a:solidFill>
                <a:srgbClr val="FF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74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nktid ja pilt vertikaals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 0">
            <a:extLst>
              <a:ext uri="{FF2B5EF4-FFF2-40B4-BE49-F238E27FC236}">
                <a16:creationId xmlns:a16="http://schemas.microsoft.com/office/drawing/2014/main" id="{BD696EB8-1018-C4DA-75E1-DF4CAF1A79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5693"/>
          <a:stretch>
            <a:fillRect/>
          </a:stretch>
        </p:blipFill>
        <p:spPr>
          <a:xfrm>
            <a:off x="-1" y="0"/>
            <a:ext cx="11497911" cy="6858000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4920483-CE37-3AAB-6A20-3CE6639420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2606862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9DB3A86-1DF5-30C1-2259-943AA4376D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94655" y="2522538"/>
            <a:ext cx="6354213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1" name="Image" descr="Image">
            <a:extLst>
              <a:ext uri="{FF2B5EF4-FFF2-40B4-BE49-F238E27FC236}">
                <a16:creationId xmlns:a16="http://schemas.microsoft.com/office/drawing/2014/main" id="{98E93B3C-D61F-C619-04CB-C9B7B396BF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3167063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9A824B81-8D64-A387-3C81-BB6D1046FB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94656" y="3082739"/>
            <a:ext cx="6354212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9C661596-D28E-3AC5-EDB1-ED6309FA4D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3727264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8E34DC5F-95BC-638E-B268-4088974EB1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94655" y="3642940"/>
            <a:ext cx="6354211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5" name="Image" descr="Image">
            <a:extLst>
              <a:ext uri="{FF2B5EF4-FFF2-40B4-BE49-F238E27FC236}">
                <a16:creationId xmlns:a16="http://schemas.microsoft.com/office/drawing/2014/main" id="{64E0D3BA-8094-8678-05F0-D367CBC4CC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4287465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455FC52C-4C65-DAC9-E9E7-1198E73F8F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4656" y="4203141"/>
            <a:ext cx="6354210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7" name="Image" descr="Image">
            <a:extLst>
              <a:ext uri="{FF2B5EF4-FFF2-40B4-BE49-F238E27FC236}">
                <a16:creationId xmlns:a16="http://schemas.microsoft.com/office/drawing/2014/main" id="{37BB5391-8CB6-DC66-B206-BC7E92D918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4847666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1516D534-DCF1-867A-C827-54C05D9CC6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94655" y="4763342"/>
            <a:ext cx="6354209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9" name="Image" descr="Image">
            <a:extLst>
              <a:ext uri="{FF2B5EF4-FFF2-40B4-BE49-F238E27FC236}">
                <a16:creationId xmlns:a16="http://schemas.microsoft.com/office/drawing/2014/main" id="{890DD19E-52C3-CDC3-6E89-8BE1A57FE2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5407867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BE2DEAAA-D9BB-2716-2A71-91D9D47010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94656" y="5323543"/>
            <a:ext cx="6354208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43D0215E-839A-74F2-2569-B054B3D574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49734" y="0"/>
            <a:ext cx="3742266" cy="685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25861C8-E7CF-3830-7110-0C0158BA2D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FD5FBA-D64B-F3F7-752D-1C5D4CE152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929" y="594014"/>
            <a:ext cx="8552925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nb-NO" dirty="0"/>
              <a:t>REDIGEER</a:t>
            </a:r>
            <a:r>
              <a:rPr lang="et-EE" dirty="0"/>
              <a:t>I</a:t>
            </a:r>
            <a:br>
              <a:rPr lang="nb-NO" dirty="0"/>
            </a:br>
            <a:r>
              <a:rPr lang="et-EE" dirty="0"/>
              <a:t>JUHTSLAIDI</a:t>
            </a:r>
            <a:endParaRPr lang="nb-NO" dirty="0">
              <a:solidFill>
                <a:srgbClr val="FF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055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vandmed, teskt, bulletid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icture 4">
            <a:extLst>
              <a:ext uri="{FF2B5EF4-FFF2-40B4-BE49-F238E27FC236}">
                <a16:creationId xmlns:a16="http://schemas.microsoft.com/office/drawing/2014/main" id="{CDD3CED9-115C-872A-308B-C516333B01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56180"/>
          <a:stretch>
            <a:fillRect/>
          </a:stretch>
        </p:blipFill>
        <p:spPr>
          <a:xfrm flipH="1">
            <a:off x="1883009" y="0"/>
            <a:ext cx="5342595" cy="685800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5A3944-EB1F-FBDE-5A71-F8C66C68DA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392" y="1837354"/>
            <a:ext cx="2521874" cy="770995"/>
          </a:xfrm>
          <a:prstGeom prst="rect">
            <a:avLst/>
          </a:prstGeom>
        </p:spPr>
        <p:txBody>
          <a:bodyPr/>
          <a:lstStyle>
            <a:lvl1pPr>
              <a:buNone/>
              <a:defRPr sz="6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363F9CB-5A19-7684-038D-DDC9B3BD2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392" y="2669516"/>
            <a:ext cx="2521875" cy="558800"/>
          </a:xfrm>
          <a:prstGeom prst="rect">
            <a:avLst/>
          </a:prstGeom>
        </p:spPr>
        <p:txBody>
          <a:bodyPr/>
          <a:lstStyle>
            <a:lvl1pPr>
              <a:buNone/>
              <a:defRPr sz="2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LOREM IPSUM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8CB297F-4B6C-B277-4DE8-EFB33F2A4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70087" y="1838043"/>
            <a:ext cx="2521874" cy="770995"/>
          </a:xfrm>
          <a:prstGeom prst="rect">
            <a:avLst/>
          </a:prstGeom>
        </p:spPr>
        <p:txBody>
          <a:bodyPr/>
          <a:lstStyle>
            <a:lvl1pPr>
              <a:buNone/>
              <a:defRPr sz="6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DCBFB4DA-CDA2-B5D1-CE6B-C108A81731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0087" y="2670205"/>
            <a:ext cx="2521875" cy="558800"/>
          </a:xfrm>
          <a:prstGeom prst="rect">
            <a:avLst/>
          </a:prstGeom>
        </p:spPr>
        <p:txBody>
          <a:bodyPr/>
          <a:lstStyle>
            <a:lvl1pPr>
              <a:buNone/>
              <a:defRPr sz="2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LOREM IPSUM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5B63E60-6DB3-BB59-8ABF-6EA0C7A229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391" y="3532190"/>
            <a:ext cx="6196407" cy="754063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  <a:lvl2pPr>
              <a:buNone/>
              <a:defRPr sz="18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F531A47-4964-7533-1FEA-D32BC0A0B9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9393" y="4408031"/>
            <a:ext cx="6196408" cy="130651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8EBF5A9-C8E4-9AA8-1DC0-62DF4104A12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191212" y="0"/>
            <a:ext cx="5000788" cy="6857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1DA630C3-E8D9-5356-647B-CD57091388F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1F2F2D1-597B-38BA-BEF1-1984EA9A4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391" y="605055"/>
            <a:ext cx="7850764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REDIGEERI</a:t>
            </a:r>
          </a:p>
        </p:txBody>
      </p:sp>
    </p:spTree>
    <p:extLst>
      <p:ext uri="{BB962C8B-B14F-4D97-AF65-F5344CB8AC3E}">
        <p14:creationId xmlns:p14="http://schemas.microsoft.com/office/powerpoint/2010/main" val="1788483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, alapealkirjaga bulletid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Picture 6">
            <a:extLst>
              <a:ext uri="{FF2B5EF4-FFF2-40B4-BE49-F238E27FC236}">
                <a16:creationId xmlns:a16="http://schemas.microsoft.com/office/drawing/2014/main" id="{6D220F04-B97B-5B0A-1031-A87461FE4B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66" y="0"/>
            <a:ext cx="12192000" cy="6858000"/>
          </a:xfrm>
          <a:prstGeom prst="rect">
            <a:avLst/>
          </a:prstGeom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D2AEF101-8F5B-0B85-FC9F-A569DFA043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8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F1F0E3-D9F6-C045-10DB-061DCCD6F1D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405813" y="0"/>
            <a:ext cx="3786187" cy="685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EB88E5CF-FEB9-CA04-75A0-B157276108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888" y="720286"/>
            <a:ext cx="9288363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REDIGEERI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BE0E2-B098-F26B-1E61-36DF791311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4400" y="3089275"/>
            <a:ext cx="3307249" cy="74612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t-EE" dirty="0"/>
              <a:t>LOREM IPSUM DOLOR SIT AMET CONSECTETUR ADIPISCING ELIT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FD6ACDA-D649-4E3D-7710-0E5C2E4D20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28020" y="3089275"/>
            <a:ext cx="3307249" cy="74612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t-EE" dirty="0"/>
              <a:t>LOREM IPSUM DOLOR SIT AMET CONSECTETUR ADIPISCING ELIT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55BEB7-8BB7-2F7F-146E-F0459B9B5F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4400" y="1854200"/>
            <a:ext cx="6831499" cy="110648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B27B70EE-58B2-B05C-B098-74D89ED8F5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4399" y="3887755"/>
            <a:ext cx="3307249" cy="2135187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80F2F80-217D-5FC2-D7CD-6E71E8C54F4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28020" y="3887755"/>
            <a:ext cx="3307249" cy="2135187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7352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icture 33">
            <a:extLst>
              <a:ext uri="{FF2B5EF4-FFF2-40B4-BE49-F238E27FC236}">
                <a16:creationId xmlns:a16="http://schemas.microsoft.com/office/drawing/2014/main" id="{B94B9EB9-DB10-62AC-2274-6BD5321EDB7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D9D9B9-E57A-7644-235D-EC982B904B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6526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REDIGEERI</a:t>
            </a:r>
            <a:br>
              <a:rPr lang="et-EE" dirty="0"/>
            </a:br>
            <a:r>
              <a:rPr lang="et-EE" dirty="0"/>
              <a:t>JUHTSLAIDI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E4C3A-D025-615E-0E33-8BAA827B82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8" y="2180167"/>
            <a:ext cx="10515602" cy="33020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6640CE0-9F8B-EA55-B598-8B2480848B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7" y="2660652"/>
            <a:ext cx="10515601" cy="787397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Tx/>
              <a:buChar char="+"/>
              <a:tabLst/>
              <a:defRPr sz="15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3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1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1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2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	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E41123D5-1CAA-48C9-53AB-FCE17794F38F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38198" y="3598333"/>
            <a:ext cx="10515602" cy="2421467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Graafiku lisamiseks klõpsake ikooni</a:t>
            </a:r>
          </a:p>
        </p:txBody>
      </p:sp>
    </p:spTree>
    <p:extLst>
      <p:ext uri="{BB962C8B-B14F-4D97-AF65-F5344CB8AC3E}">
        <p14:creationId xmlns:p14="http://schemas.microsoft.com/office/powerpoint/2010/main" val="3119403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5EB5-229F-5084-9F0D-F6A89095BC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REDIGEERI</a:t>
            </a:r>
            <a:br>
              <a:rPr lang="et-EE" dirty="0"/>
            </a:br>
            <a:r>
              <a:rPr lang="et-EE" dirty="0"/>
              <a:t>JUHTSLAIDI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7F06640D-CE1E-C420-9975-5CD571F9F0AA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838200" y="2311400"/>
            <a:ext cx="10515600" cy="3640667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Tabeli lisamiseks klõpsake ikooni</a:t>
            </a:r>
          </a:p>
        </p:txBody>
      </p:sp>
    </p:spTree>
    <p:extLst>
      <p:ext uri="{BB962C8B-B14F-4D97-AF65-F5344CB8AC3E}">
        <p14:creationId xmlns:p14="http://schemas.microsoft.com/office/powerpoint/2010/main" val="3715771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el pealkirj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 16">
            <a:extLst>
              <a:ext uri="{FF2B5EF4-FFF2-40B4-BE49-F238E27FC236}">
                <a16:creationId xmlns:a16="http://schemas.microsoft.com/office/drawing/2014/main" id="{692121BA-802E-6982-AF38-04096ED8BB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3230"/>
            <a:ext cx="12192000" cy="6871230"/>
          </a:xfrm>
          <a:prstGeom prst="rect">
            <a:avLst/>
          </a:prstGeom>
        </p:spPr>
      </p:pic>
      <p:sp>
        <p:nvSpPr>
          <p:cNvPr id="50" name="Table Placeholder 49">
            <a:extLst>
              <a:ext uri="{FF2B5EF4-FFF2-40B4-BE49-F238E27FC236}">
                <a16:creationId xmlns:a16="http://schemas.microsoft.com/office/drawing/2014/main" id="{2A99152D-B481-8B8D-6F89-3874A96EE7A9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1142650" y="3429000"/>
            <a:ext cx="10242582" cy="27812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Tabeli lisamiseks klõpsake ikooni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B4A39F50-AB34-DFBD-955E-4CA4D1B145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D3880E7C-569E-3CE9-179F-F879F3358AC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89EA713-93E7-8AB3-0460-FBC9575A13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2650" y="647701"/>
            <a:ext cx="10242582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nb-NO" dirty="0"/>
              <a:t>REDIGEER</a:t>
            </a:r>
            <a:r>
              <a:rPr lang="et-EE" dirty="0"/>
              <a:t>I</a:t>
            </a:r>
            <a:br>
              <a:rPr lang="et-EE" dirty="0"/>
            </a:br>
            <a:r>
              <a:rPr lang="et-EE" dirty="0"/>
              <a:t>JUHTSLAIDI</a:t>
            </a:r>
            <a:endParaRPr lang="nb-NO" dirty="0">
              <a:solidFill>
                <a:srgbClr val="FF0082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45429C-6630-84E0-9D5E-32A3478F72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2650" y="2854350"/>
            <a:ext cx="5481035" cy="377825"/>
          </a:xfrm>
        </p:spPr>
        <p:txBody>
          <a:bodyPr/>
          <a:lstStyle>
            <a:lvl1pPr>
              <a:defRPr sz="22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t-EE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2354150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el ja graafi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 0">
            <a:extLst>
              <a:ext uri="{FF2B5EF4-FFF2-40B4-BE49-F238E27FC236}">
                <a16:creationId xmlns:a16="http://schemas.microsoft.com/office/drawing/2014/main" id="{F69473BF-2B91-4D9B-D919-58691C579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7228" y="0"/>
            <a:ext cx="1219200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2">
            <a:extLst>
              <a:ext uri="{FF2B5EF4-FFF2-40B4-BE49-F238E27FC236}">
                <a16:creationId xmlns:a16="http://schemas.microsoft.com/office/drawing/2014/main" id="{8F75FFC4-451A-F0E4-D905-03B602D51082}"/>
              </a:ext>
            </a:extLst>
          </p:cNvPr>
          <p:cNvSpPr/>
          <p:nvPr userDrawn="1"/>
        </p:nvSpPr>
        <p:spPr>
          <a:xfrm>
            <a:off x="997960" y="2511029"/>
            <a:ext cx="10166402" cy="482107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miter lim="400000"/>
          </a:ln>
        </p:spPr>
        <p:txBody>
          <a:bodyPr lIns="45718" tIns="45718" rIns="45718" bIns="45718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9pPr>
          </a:lstStyle>
          <a:p>
            <a:pPr>
              <a:defRPr sz="1500"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8CD8C4B2-A864-A6E4-1704-71C76C226B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918D8F15-F262-59CE-092A-BF1A5473E2B1}"/>
              </a:ext>
            </a:extLst>
          </p:cNvPr>
          <p:cNvSpPr>
            <a:spLocks noGrp="1"/>
          </p:cNvSpPr>
          <p:nvPr>
            <p:ph type="tbl" sz="quarter" idx="11" hasCustomPrompt="1"/>
          </p:nvPr>
        </p:nvSpPr>
        <p:spPr>
          <a:xfrm>
            <a:off x="997959" y="2614453"/>
            <a:ext cx="7739642" cy="235838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Tabeli lisamiseks klõpsake ikooni</a:t>
            </a:r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C1F5384A-66E1-4B22-BFCD-ED7EBBD60394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8848723" y="2143183"/>
            <a:ext cx="3320827" cy="330092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Graafiku lisamiseks klõpsake ikooni</a:t>
            </a:r>
          </a:p>
        </p:txBody>
      </p:sp>
      <p:sp>
        <p:nvSpPr>
          <p:cNvPr id="18" name="Text Placeholder 54">
            <a:extLst>
              <a:ext uri="{FF2B5EF4-FFF2-40B4-BE49-F238E27FC236}">
                <a16:creationId xmlns:a16="http://schemas.microsoft.com/office/drawing/2014/main" id="{05DEF9BA-4EE7-C06C-071A-1C74704AD4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A193FB-5315-5477-D26A-6069CBDEC2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7959" y="793540"/>
            <a:ext cx="7850764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REDIGEERI</a:t>
            </a:r>
          </a:p>
        </p:txBody>
      </p:sp>
    </p:spTree>
    <p:extLst>
      <p:ext uri="{BB962C8B-B14F-4D97-AF65-F5344CB8AC3E}">
        <p14:creationId xmlns:p14="http://schemas.microsoft.com/office/powerpoint/2010/main" val="1219092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0" descr="Image 0">
            <a:extLst>
              <a:ext uri="{FF2B5EF4-FFF2-40B4-BE49-F238E27FC236}">
                <a16:creationId xmlns:a16="http://schemas.microsoft.com/office/drawing/2014/main" id="{831B02F2-F586-8691-C022-320BCBEEB4C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7228" y="0"/>
            <a:ext cx="1219200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498539-88A3-027C-9E19-DC018234CE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584959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REDIGEERI</a:t>
            </a:r>
            <a:br>
              <a:rPr lang="et-EE" dirty="0"/>
            </a:br>
            <a:r>
              <a:rPr lang="et-EE" dirty="0"/>
              <a:t>JUHTSLAIDI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D6F1B-F850-9821-F8FE-7343332D4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8" y="2091266"/>
            <a:ext cx="10515602" cy="964671"/>
          </a:xfrm>
        </p:spPr>
        <p:txBody>
          <a:bodyPr/>
          <a:lstStyle/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ex </a:t>
            </a:r>
            <a:r>
              <a:rPr lang="en-US" dirty="0" err="1"/>
              <a:t>sapien</a:t>
            </a:r>
            <a:r>
              <a:rPr lang="en-US" dirty="0"/>
              <a:t> vitae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In id cursus mi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convallis. Tempus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aenean</a:t>
            </a:r>
            <a:r>
              <a:rPr lang="en-US" dirty="0"/>
              <a:t> sed diam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 Pulvinar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nec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0975C7-C623-5934-272B-1D899AE48A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9729" y="3208866"/>
            <a:ext cx="10515600" cy="321205"/>
          </a:xfrm>
        </p:spPr>
        <p:txBody>
          <a:bodyPr/>
          <a:lstStyle/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C46B4076-33F6-4B9F-3418-ADBE59F2E8EF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838198" y="3683000"/>
            <a:ext cx="10523537" cy="2243138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Graafiku lisamiseks klõpsake ikooni</a:t>
            </a:r>
          </a:p>
        </p:txBody>
      </p:sp>
      <p:sp>
        <p:nvSpPr>
          <p:cNvPr id="9" name="Text Placeholder 54">
            <a:extLst>
              <a:ext uri="{FF2B5EF4-FFF2-40B4-BE49-F238E27FC236}">
                <a16:creationId xmlns:a16="http://schemas.microsoft.com/office/drawing/2014/main" id="{66A2CD7F-561C-0AEF-8E8E-A38ACD7E1E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397096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anevad bulletid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icture 5">
            <a:extLst>
              <a:ext uri="{FF2B5EF4-FFF2-40B4-BE49-F238E27FC236}">
                <a16:creationId xmlns:a16="http://schemas.microsoft.com/office/drawing/2014/main" id="{A7E309B9-DBAC-E4C4-987D-0BBF0FC4DE9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3" y="-4"/>
            <a:ext cx="1219200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DA1E3D-6F61-83C0-71C6-EDCFE4A40C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96241"/>
            <a:ext cx="5147733" cy="9076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REDIGEERI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8AF4A062-35A4-7697-1857-BAF30CD699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525224"/>
            <a:ext cx="5147733" cy="422364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Tx/>
              <a:buChar char="+"/>
              <a:tabLst/>
              <a:defRPr sz="15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3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1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1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2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	</a:t>
            </a:r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337C3289-DFE1-301A-E89D-D887EF29F3F4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206066" y="396241"/>
            <a:ext cx="5147733" cy="5352097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Graafiku lisamiseks klõpsake ikooni</a:t>
            </a:r>
          </a:p>
        </p:txBody>
      </p:sp>
      <p:sp>
        <p:nvSpPr>
          <p:cNvPr id="11" name="Text Placeholder 54">
            <a:extLst>
              <a:ext uri="{FF2B5EF4-FFF2-40B4-BE49-F238E27FC236}">
                <a16:creationId xmlns:a16="http://schemas.microsoft.com/office/drawing/2014/main" id="{E53DD7C4-4BA2-2F07-05BA-D7847A9680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0457811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 graafikut lühikese teksti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05D0-A56F-8567-69BF-620DBCC204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831426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REDIGEERI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D9699A89-0BE1-5EB8-9CE9-7E0C6DE9E7E9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838198" y="1475157"/>
            <a:ext cx="5181598" cy="3841910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Graafiku lisamiseks klõpsake ikooni</a:t>
            </a:r>
          </a:p>
        </p:txBody>
      </p:sp>
      <p:sp>
        <p:nvSpPr>
          <p:cNvPr id="5" name="Chart Placeholder 3">
            <a:extLst>
              <a:ext uri="{FF2B5EF4-FFF2-40B4-BE49-F238E27FC236}">
                <a16:creationId xmlns:a16="http://schemas.microsoft.com/office/drawing/2014/main" id="{5E1D52BA-0960-A03D-0C0D-9E15CC55FE5C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6172200" y="1475157"/>
            <a:ext cx="5181598" cy="3841910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Graafiku lisamiseks klõpsake ikooni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CEA95B-82E4-20D3-F1D2-3E70B31463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198" y="5410201"/>
            <a:ext cx="5181602" cy="3640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</a:t>
            </a:r>
            <a:r>
              <a:rPr lang="et-EE" dirty="0"/>
              <a:t>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52AF872-2199-39F3-F26D-7EB3FFB886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2196" y="5410201"/>
            <a:ext cx="5181602" cy="3640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</a:t>
            </a:r>
            <a:r>
              <a:rPr lang="et-EE" dirty="0"/>
              <a:t>t.</a:t>
            </a:r>
          </a:p>
        </p:txBody>
      </p:sp>
      <p:sp>
        <p:nvSpPr>
          <p:cNvPr id="9" name="Text Placeholder 54">
            <a:extLst>
              <a:ext uri="{FF2B5EF4-FFF2-40B4-BE49-F238E27FC236}">
                <a16:creationId xmlns:a16="http://schemas.microsoft.com/office/drawing/2014/main" id="{59626531-2C44-EB53-2579-A574841DD5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788224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afik ja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Picture 7">
            <a:extLst>
              <a:ext uri="{FF2B5EF4-FFF2-40B4-BE49-F238E27FC236}">
                <a16:creationId xmlns:a16="http://schemas.microsoft.com/office/drawing/2014/main" id="{4F10BDA3-85CE-5428-3188-CEC5D74FF3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D95CB7-C3AB-C1FF-599B-6459918F6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2763467"/>
            <a:ext cx="10515599" cy="665533"/>
          </a:xfrm>
          <a:prstGeom prst="rect">
            <a:avLst/>
          </a:prstGeom>
        </p:spPr>
        <p:txBody>
          <a:bodyPr/>
          <a:lstStyle>
            <a:lvl1pPr>
              <a:buNone/>
              <a:defRPr sz="2100">
                <a:solidFill>
                  <a:schemeClr val="tx2"/>
                </a:solidFill>
              </a:defRPr>
            </a:lvl1pPr>
            <a:lvl2pPr>
              <a:buNone/>
              <a:defRPr sz="2100" b="0"/>
            </a:lvl2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17" name="Chart Placeholder 16">
            <a:extLst>
              <a:ext uri="{FF2B5EF4-FFF2-40B4-BE49-F238E27FC236}">
                <a16:creationId xmlns:a16="http://schemas.microsoft.com/office/drawing/2014/main" id="{7E006900-CB3D-100D-FBAF-2B106AC54F51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838200" y="3591349"/>
            <a:ext cx="10515600" cy="2570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Graafiku lisamiseks klõpsake ikooni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510856-4132-888D-87D2-AAFA9E91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95402"/>
            <a:ext cx="10515600" cy="1743182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t-EE" dirty="0"/>
              <a:t>REDIGEERI JUHTSLAIDI</a:t>
            </a:r>
          </a:p>
        </p:txBody>
      </p:sp>
    </p:spTree>
    <p:extLst>
      <p:ext uri="{BB962C8B-B14F-4D97-AF65-F5344CB8AC3E}">
        <p14:creationId xmlns:p14="http://schemas.microsoft.com/office/powerpoint/2010/main" val="2851001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vandmed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5">
            <a:extLst>
              <a:ext uri="{FF2B5EF4-FFF2-40B4-BE49-F238E27FC236}">
                <a16:creationId xmlns:a16="http://schemas.microsoft.com/office/drawing/2014/main" id="{1C666C2F-EB3A-ABD0-291D-C0AABD36E4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3" y="-4"/>
            <a:ext cx="1219200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B729E86C-D510-AE2A-917B-32982704F97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5507623" y="63496"/>
            <a:ext cx="5846460" cy="600371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Graafiku lisamiseks klõpsake ikooni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1AF5C3E-FD9A-6E0E-FF4E-809473DC07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17" y="3521543"/>
            <a:ext cx="2531344" cy="723901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3pPr>
              <a:defRPr sz="1600" b="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1C0B6F53-810E-772F-C654-B01E9CDA9E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564" y="2838975"/>
            <a:ext cx="2531344" cy="590021"/>
          </a:xfrm>
          <a:prstGeom prst="rect">
            <a:avLst/>
          </a:prstGeom>
        </p:spPr>
        <p:txBody>
          <a:bodyPr/>
          <a:lstStyle>
            <a:lvl1pPr>
              <a:buNone/>
              <a:defRPr sz="4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9C6675F1-89B4-2EA7-7710-65513E24A6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6817" y="3534239"/>
            <a:ext cx="2531344" cy="723901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3pPr>
              <a:defRPr sz="1600" b="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22473E88-74C5-FEE1-5F3B-2CB70E662F0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0464" y="2851671"/>
            <a:ext cx="2531344" cy="590021"/>
          </a:xfrm>
          <a:prstGeom prst="rect">
            <a:avLst/>
          </a:prstGeom>
        </p:spPr>
        <p:txBody>
          <a:bodyPr/>
          <a:lstStyle>
            <a:lvl1pPr>
              <a:buNone/>
              <a:defRPr sz="4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30" name="Text Placeholder 54">
            <a:extLst>
              <a:ext uri="{FF2B5EF4-FFF2-40B4-BE49-F238E27FC236}">
                <a16:creationId xmlns:a16="http://schemas.microsoft.com/office/drawing/2014/main" id="{B33A5232-1873-8421-F178-DFAE3EB9C3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B38B7F80-AA98-C058-D74B-249CAD81240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440F439-62AC-BE47-CCCD-F54CC62DE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2291" y="765991"/>
            <a:ext cx="9834175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REDIGEERI</a:t>
            </a:r>
          </a:p>
        </p:txBody>
      </p:sp>
    </p:spTree>
    <p:extLst>
      <p:ext uri="{BB962C8B-B14F-4D97-AF65-F5344CB8AC3E}">
        <p14:creationId xmlns:p14="http://schemas.microsoft.com/office/powerpoint/2010/main" val="28376474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E13240D-5B2D-D33F-3652-80614B7B1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2000" y="457202"/>
            <a:ext cx="5240868" cy="5393796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75E9EAB6-E01E-98D1-B55E-AFB92EBBB58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89135" y="457202"/>
            <a:ext cx="5240866" cy="3141131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D5DC4562-C0E3-8585-A716-4D713124E13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89134" y="3759200"/>
            <a:ext cx="5240866" cy="2091798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</p:spTree>
    <p:extLst>
      <p:ext uri="{BB962C8B-B14F-4D97-AF65-F5344CB8AC3E}">
        <p14:creationId xmlns:p14="http://schemas.microsoft.com/office/powerpoint/2010/main" val="4092718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icture 2">
            <a:extLst>
              <a:ext uri="{FF2B5EF4-FFF2-40B4-BE49-F238E27FC236}">
                <a16:creationId xmlns:a16="http://schemas.microsoft.com/office/drawing/2014/main" id="{2D178FCD-4181-43F2-8A2F-783F3EFCF1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61855"/>
          <a:stretch>
            <a:fillRect/>
          </a:stretch>
        </p:blipFill>
        <p:spPr>
          <a:xfrm>
            <a:off x="7541408" y="0"/>
            <a:ext cx="4650592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9427AB39-9687-B418-14C8-7A80ACAFAF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3"/>
            <a:ext cx="858538" cy="48061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C5D4372-07B5-C925-B3E1-934CF28C88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71009" y="1652220"/>
            <a:ext cx="10449982" cy="43591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/>
              <a:t>Pildi lisamiseks klõpsake ikooni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7360B-5B89-127C-1B3B-B06060B9A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1008" y="597883"/>
            <a:ext cx="10449983" cy="8671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lnSpc>
                <a:spcPct val="80000"/>
              </a:lnSpc>
              <a:defRPr sz="6200" b="1" spc="-372">
                <a:solidFill>
                  <a:srgbClr val="EA3381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REDIGEERI JUHTSLAIDI</a:t>
            </a:r>
          </a:p>
        </p:txBody>
      </p:sp>
    </p:spTree>
    <p:extLst>
      <p:ext uri="{BB962C8B-B14F-4D97-AF65-F5344CB8AC3E}">
        <p14:creationId xmlns:p14="http://schemas.microsoft.com/office/powerpoint/2010/main" val="24227211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Image 0">
            <a:extLst>
              <a:ext uri="{FF2B5EF4-FFF2-40B4-BE49-F238E27FC236}">
                <a16:creationId xmlns:a16="http://schemas.microsoft.com/office/drawing/2014/main" id="{FC0EF008-E3A9-3501-186C-D78028A4D7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BBAD4E01-514F-E0C6-84F0-F56AF7149A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14D9D25-A61A-1F21-EAFB-5279F747207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90130" y="2324371"/>
            <a:ext cx="10089976" cy="377388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/>
              <a:t>Pildi lisamiseks klõpsake ikooni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9769AE2-9A0E-EEF0-39A8-D04B5E3FA9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129" y="514055"/>
            <a:ext cx="10089977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nb-NO" dirty="0"/>
              <a:t>REDIGEER</a:t>
            </a:r>
            <a:r>
              <a:rPr lang="et-EE" dirty="0"/>
              <a:t>I</a:t>
            </a:r>
            <a:br>
              <a:rPr lang="et-EE" dirty="0"/>
            </a:br>
            <a:r>
              <a:rPr lang="et-EE" dirty="0"/>
              <a:t>JUHTSLAIDI</a:t>
            </a:r>
            <a:endParaRPr lang="nb-NO" dirty="0">
              <a:solidFill>
                <a:srgbClr val="FF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878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ja lühik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2">
            <a:extLst>
              <a:ext uri="{FF2B5EF4-FFF2-40B4-BE49-F238E27FC236}">
                <a16:creationId xmlns:a16="http://schemas.microsoft.com/office/drawing/2014/main" id="{7BCB9491-1B30-8C75-543A-ECBC564D7D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61855"/>
          <a:stretch>
            <a:fillRect/>
          </a:stretch>
        </p:blipFill>
        <p:spPr>
          <a:xfrm>
            <a:off x="7541408" y="0"/>
            <a:ext cx="465059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F14A11-BB63-0385-B065-4E54F63855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5934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REDIGEERI</a:t>
            </a:r>
            <a:br>
              <a:rPr lang="et-EE" dirty="0"/>
            </a:br>
            <a:r>
              <a:rPr lang="et-EE" dirty="0"/>
              <a:t>JUHTSLAIDI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ACEB6-2B0F-A85E-049F-2EDBFE3EE9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7" y="2142596"/>
            <a:ext cx="10515602" cy="3635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DA2CED7-F0B8-C8F7-9973-DE2385B3AC9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2659063"/>
            <a:ext cx="10515599" cy="3360737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</p:spTree>
    <p:extLst>
      <p:ext uri="{BB962C8B-B14F-4D97-AF65-F5344CB8AC3E}">
        <p14:creationId xmlns:p14="http://schemas.microsoft.com/office/powerpoint/2010/main" val="34618031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vandmed, tekst, bulletid ja pi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16">
            <a:extLst>
              <a:ext uri="{FF2B5EF4-FFF2-40B4-BE49-F238E27FC236}">
                <a16:creationId xmlns:a16="http://schemas.microsoft.com/office/drawing/2014/main" id="{A03B91B2-5DDD-30DF-8A8D-E27501C344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3230"/>
            <a:ext cx="12192000" cy="6871230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E897E39-C012-1610-AD2E-CD45E8A1B4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364222" y="0"/>
            <a:ext cx="4827778" cy="68401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Pildi lisamiseks klõpsake ikooni</a:t>
            </a:r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1B918793-2940-1C49-A579-73D1CD8DFF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5009" y="1807650"/>
            <a:ext cx="6393190" cy="1109867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  <a:lvl2pPr marL="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2915BDC-0975-4FC9-F660-68E471B7FB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1362" y="3942305"/>
            <a:ext cx="2531344" cy="723901"/>
          </a:xfrm>
          <a:prstGeom prst="rect">
            <a:avLst/>
          </a:prstGeom>
        </p:spPr>
        <p:txBody>
          <a:bodyPr/>
          <a:lstStyle>
            <a:lvl1pPr>
              <a:buNone/>
              <a:defRPr sz="2200" b="1"/>
            </a:lvl1pPr>
            <a:lvl3pPr>
              <a:defRPr sz="160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8062C048-8C07-FED2-2233-BB537FDEC5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5009" y="3259737"/>
            <a:ext cx="2531344" cy="590021"/>
          </a:xfrm>
          <a:prstGeom prst="rect">
            <a:avLst/>
          </a:prstGeom>
        </p:spPr>
        <p:txBody>
          <a:bodyPr/>
          <a:lstStyle>
            <a:lvl1pPr>
              <a:buNone/>
              <a:defRPr sz="4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F28F73DA-A98A-0BBC-4274-4B235C07C6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30262" y="3955001"/>
            <a:ext cx="2531344" cy="723901"/>
          </a:xfrm>
          <a:prstGeom prst="rect">
            <a:avLst/>
          </a:prstGeom>
        </p:spPr>
        <p:txBody>
          <a:bodyPr/>
          <a:lstStyle>
            <a:lvl1pPr>
              <a:buNone/>
              <a:defRPr sz="2200" b="1"/>
            </a:lvl1pPr>
            <a:lvl3pPr>
              <a:defRPr sz="160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92399FAC-F919-E941-DB2F-834DCD347B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23909" y="3272433"/>
            <a:ext cx="2531344" cy="590021"/>
          </a:xfrm>
          <a:prstGeom prst="rect">
            <a:avLst/>
          </a:prstGeom>
        </p:spPr>
        <p:txBody>
          <a:bodyPr/>
          <a:lstStyle>
            <a:lvl1pPr>
              <a:buNone/>
              <a:defRPr sz="4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AD62A0C4-09A8-9966-628A-56E822BF54A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57F8CF98-427C-6E65-E301-94535ACE3A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1362" y="656019"/>
            <a:ext cx="8708398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REDIGEERI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A1823D-669E-1C98-485E-EB3FC83BD3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5010" y="5068887"/>
            <a:ext cx="6393190" cy="86624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 marL="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t-EE" dirty="0"/>
          </a:p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6989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vand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0">
            <a:extLst>
              <a:ext uri="{FF2B5EF4-FFF2-40B4-BE49-F238E27FC236}">
                <a16:creationId xmlns:a16="http://schemas.microsoft.com/office/drawing/2014/main" id="{4657F285-F8B7-7B4A-118C-A7F87B1E48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2673" y="0"/>
            <a:ext cx="12194673" cy="6858000"/>
          </a:xfrm>
          <a:prstGeom prst="rect">
            <a:avLst/>
          </a:prstGeom>
        </p:spPr>
      </p:pic>
      <p:pic>
        <p:nvPicPr>
          <p:cNvPr id="513" name="Image" descr="Image">
            <a:extLst>
              <a:ext uri="{FF2B5EF4-FFF2-40B4-BE49-F238E27FC236}">
                <a16:creationId xmlns:a16="http://schemas.microsoft.com/office/drawing/2014/main" id="{A189A7F6-BB8D-F23E-2C77-A2C6405EA2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4" y="6098251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Text Placeholder 54">
            <a:extLst>
              <a:ext uri="{FF2B5EF4-FFF2-40B4-BE49-F238E27FC236}">
                <a16:creationId xmlns:a16="http://schemas.microsoft.com/office/drawing/2014/main" id="{36A3FA4B-95B1-8528-670C-C0FC7B273E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  <p:sp>
        <p:nvSpPr>
          <p:cNvPr id="533" name="Text Placeholder 532">
            <a:extLst>
              <a:ext uri="{FF2B5EF4-FFF2-40B4-BE49-F238E27FC236}">
                <a16:creationId xmlns:a16="http://schemas.microsoft.com/office/drawing/2014/main" id="{7744A9F2-EB0E-E764-D9C2-ECD27CED4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831" y="1866635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35" name="Text Placeholder 534">
            <a:extLst>
              <a:ext uri="{FF2B5EF4-FFF2-40B4-BE49-F238E27FC236}">
                <a16:creationId xmlns:a16="http://schemas.microsoft.com/office/drawing/2014/main" id="{922AB1B1-8AAC-A32D-E65D-F5C661A535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1163" y="2604355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6"/>
                </a:solidFill>
              </a:defRPr>
            </a:lvl1pPr>
            <a:lvl2pPr>
              <a:defRPr sz="17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36" name="Text Placeholder 532">
            <a:extLst>
              <a:ext uri="{FF2B5EF4-FFF2-40B4-BE49-F238E27FC236}">
                <a16:creationId xmlns:a16="http://schemas.microsoft.com/office/drawing/2014/main" id="{2296E7F6-C14B-3A51-2D7E-BDBA5BA783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1951" y="3258132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37" name="Text Placeholder 534">
            <a:extLst>
              <a:ext uri="{FF2B5EF4-FFF2-40B4-BE49-F238E27FC236}">
                <a16:creationId xmlns:a16="http://schemas.microsoft.com/office/drawing/2014/main" id="{840BA2BC-AA1C-F317-2EBF-B6E3094054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2283" y="3995852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38" name="Text Placeholder 532">
            <a:extLst>
              <a:ext uri="{FF2B5EF4-FFF2-40B4-BE49-F238E27FC236}">
                <a16:creationId xmlns:a16="http://schemas.microsoft.com/office/drawing/2014/main" id="{07D608FD-2EEC-2BFD-0BF7-CF01FDDB34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362" y="4640686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39" name="Text Placeholder 534">
            <a:extLst>
              <a:ext uri="{FF2B5EF4-FFF2-40B4-BE49-F238E27FC236}">
                <a16:creationId xmlns:a16="http://schemas.microsoft.com/office/drawing/2014/main" id="{4B5A4EC5-DB04-A9B8-26CF-AEEFBB0DA6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94" y="5378406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0" name="Text Placeholder 532">
            <a:extLst>
              <a:ext uri="{FF2B5EF4-FFF2-40B4-BE49-F238E27FC236}">
                <a16:creationId xmlns:a16="http://schemas.microsoft.com/office/drawing/2014/main" id="{B7FE9856-4978-8C1A-44D9-A454543150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800" y="1867854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1" name="Text Placeholder 534">
            <a:extLst>
              <a:ext uri="{FF2B5EF4-FFF2-40B4-BE49-F238E27FC236}">
                <a16:creationId xmlns:a16="http://schemas.microsoft.com/office/drawing/2014/main" id="{356BEE9E-9D64-9050-4FBE-517E9B5AEA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1132" y="2605574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2" name="Text Placeholder 532">
            <a:extLst>
              <a:ext uri="{FF2B5EF4-FFF2-40B4-BE49-F238E27FC236}">
                <a16:creationId xmlns:a16="http://schemas.microsoft.com/office/drawing/2014/main" id="{FF30710A-2281-599C-2A7B-46A436C381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800" y="3258132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3" name="Text Placeholder 534">
            <a:extLst>
              <a:ext uri="{FF2B5EF4-FFF2-40B4-BE49-F238E27FC236}">
                <a16:creationId xmlns:a16="http://schemas.microsoft.com/office/drawing/2014/main" id="{30B83ACF-0DF8-8C6B-75CB-4967FD1CCDA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51132" y="3995852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4" name="Text Placeholder 532">
            <a:extLst>
              <a:ext uri="{FF2B5EF4-FFF2-40B4-BE49-F238E27FC236}">
                <a16:creationId xmlns:a16="http://schemas.microsoft.com/office/drawing/2014/main" id="{6430068F-E87D-AA8F-0EBA-EE161223BF1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800" y="4648410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5" name="Text Placeholder 534">
            <a:extLst>
              <a:ext uri="{FF2B5EF4-FFF2-40B4-BE49-F238E27FC236}">
                <a16:creationId xmlns:a16="http://schemas.microsoft.com/office/drawing/2014/main" id="{610EE188-7310-BD48-9F62-E10C9F6CBFC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1132" y="5386130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6" name="Text Placeholder 532">
            <a:extLst>
              <a:ext uri="{FF2B5EF4-FFF2-40B4-BE49-F238E27FC236}">
                <a16:creationId xmlns:a16="http://schemas.microsoft.com/office/drawing/2014/main" id="{CA5F0453-119F-84C8-58D3-8ECE9F67C1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59649" y="1887092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7" name="Text Placeholder 534">
            <a:extLst>
              <a:ext uri="{FF2B5EF4-FFF2-40B4-BE49-F238E27FC236}">
                <a16:creationId xmlns:a16="http://schemas.microsoft.com/office/drawing/2014/main" id="{C7167BDC-7C12-E454-7E31-DBC51E76B0F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59981" y="2624812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8" name="Text Placeholder 532">
            <a:extLst>
              <a:ext uri="{FF2B5EF4-FFF2-40B4-BE49-F238E27FC236}">
                <a16:creationId xmlns:a16="http://schemas.microsoft.com/office/drawing/2014/main" id="{140D5622-5863-63A1-516C-0CE7AAC084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9649" y="3277370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9" name="Text Placeholder 534">
            <a:extLst>
              <a:ext uri="{FF2B5EF4-FFF2-40B4-BE49-F238E27FC236}">
                <a16:creationId xmlns:a16="http://schemas.microsoft.com/office/drawing/2014/main" id="{00B8DBA4-5CFD-DCB0-E53C-D8A39391C3B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59981" y="4015090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50" name="Text Placeholder 532">
            <a:extLst>
              <a:ext uri="{FF2B5EF4-FFF2-40B4-BE49-F238E27FC236}">
                <a16:creationId xmlns:a16="http://schemas.microsoft.com/office/drawing/2014/main" id="{2EC6A2A9-8B38-D97D-C6EA-9CEB61D99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59649" y="4667648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51" name="Text Placeholder 534">
            <a:extLst>
              <a:ext uri="{FF2B5EF4-FFF2-40B4-BE49-F238E27FC236}">
                <a16:creationId xmlns:a16="http://schemas.microsoft.com/office/drawing/2014/main" id="{6B45E580-A2B6-B8D5-2697-6FAF2023083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59981" y="5405368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52" name="Text Placeholder 532">
            <a:extLst>
              <a:ext uri="{FF2B5EF4-FFF2-40B4-BE49-F238E27FC236}">
                <a16:creationId xmlns:a16="http://schemas.microsoft.com/office/drawing/2014/main" id="{36987A6F-35FA-9B65-1345-C7FF26F116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68479" y="4648410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53" name="Text Placeholder 534">
            <a:extLst>
              <a:ext uri="{FF2B5EF4-FFF2-40B4-BE49-F238E27FC236}">
                <a16:creationId xmlns:a16="http://schemas.microsoft.com/office/drawing/2014/main" id="{C067F5B0-14B1-1449-CA22-5BB10C1A233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268811" y="5386130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54" name="Text Placeholder 532">
            <a:extLst>
              <a:ext uri="{FF2B5EF4-FFF2-40B4-BE49-F238E27FC236}">
                <a16:creationId xmlns:a16="http://schemas.microsoft.com/office/drawing/2014/main" id="{AB5D7C35-4CAC-FE96-10F5-5391BA7FB67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68479" y="1900122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55" name="Text Placeholder 534">
            <a:extLst>
              <a:ext uri="{FF2B5EF4-FFF2-40B4-BE49-F238E27FC236}">
                <a16:creationId xmlns:a16="http://schemas.microsoft.com/office/drawing/2014/main" id="{224FB048-4B4E-ADEC-7BF8-87087691369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68811" y="2637842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58" name="Text Placeholder 557">
            <a:extLst>
              <a:ext uri="{FF2B5EF4-FFF2-40B4-BE49-F238E27FC236}">
                <a16:creationId xmlns:a16="http://schemas.microsoft.com/office/drawing/2014/main" id="{C1487D11-BF5C-2B36-9CF1-60FB9E677F3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69699" y="3463166"/>
            <a:ext cx="2466975" cy="893913"/>
          </a:xfrm>
          <a:prstGeom prst="rect">
            <a:avLst/>
          </a:prstGeom>
        </p:spPr>
        <p:txBody>
          <a:bodyPr/>
          <a:lstStyle>
            <a:lvl1pPr>
              <a:buNone/>
              <a:defRPr sz="1400"/>
            </a:lvl1pPr>
            <a:lvl2pPr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35EC10A7-E12C-F7C8-FD63-5AEB9CFF9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962" y="649382"/>
            <a:ext cx="10803712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REDIGEERI</a:t>
            </a:r>
          </a:p>
        </p:txBody>
      </p:sp>
    </p:spTree>
    <p:extLst>
      <p:ext uri="{BB962C8B-B14F-4D97-AF65-F5344CB8AC3E}">
        <p14:creationId xmlns:p14="http://schemas.microsoft.com/office/powerpoint/2010/main" val="394346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Picture 4">
            <a:extLst>
              <a:ext uri="{FF2B5EF4-FFF2-40B4-BE49-F238E27FC236}">
                <a16:creationId xmlns:a16="http://schemas.microsoft.com/office/drawing/2014/main" id="{661F1015-7F04-AC7A-D970-631AFE32FE8A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313481" y="6088283"/>
            <a:ext cx="894758" cy="5005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2A269042-8F3F-0B20-438B-5211042528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6C1E3CB5-A14B-D49F-9DDB-48EC4B1F5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96241"/>
            <a:ext cx="10515601" cy="17431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hangingPunct="1"/>
            <a:r>
              <a:rPr lang="et-EE" dirty="0">
                <a:solidFill>
                  <a:schemeClr val="tx1"/>
                </a:solidFill>
              </a:rPr>
              <a:t>REDIGEERI JUHTSLAIDI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9814A71-AAF0-F85F-FBAA-84EC41A76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2374265"/>
            <a:ext cx="10515600" cy="35933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t-EE" dirty="0" err="1"/>
              <a:t>Vivamus</a:t>
            </a:r>
            <a:r>
              <a:rPr lang="et-EE" dirty="0"/>
              <a:t> </a:t>
            </a:r>
            <a:r>
              <a:rPr lang="et-EE" dirty="0" err="1"/>
              <a:t>hendrerit</a:t>
            </a:r>
            <a:r>
              <a:rPr lang="et-EE" dirty="0"/>
              <a:t>. </a:t>
            </a:r>
            <a:r>
              <a:rPr lang="et-EE" dirty="0" err="1"/>
              <a:t>Proin</a:t>
            </a:r>
            <a:r>
              <a:rPr lang="et-EE" dirty="0"/>
              <a:t> </a:t>
            </a:r>
            <a:r>
              <a:rPr lang="et-EE" dirty="0" err="1"/>
              <a:t>dapibus</a:t>
            </a:r>
            <a:r>
              <a:rPr lang="et-EE" dirty="0"/>
              <a:t>. Praesent </a:t>
            </a:r>
            <a:r>
              <a:rPr lang="et-EE" dirty="0" err="1"/>
              <a:t>ultrice</a:t>
            </a:r>
            <a:r>
              <a:rPr lang="et-EE" dirty="0"/>
              <a:t> </a:t>
            </a:r>
            <a:r>
              <a:rPr lang="et-EE" dirty="0" err="1"/>
              <a:t>ces</a:t>
            </a:r>
            <a:r>
              <a:rPr lang="et-EE" dirty="0"/>
              <a:t> </a:t>
            </a:r>
            <a:r>
              <a:rPr lang="et-EE" dirty="0" err="1"/>
              <a:t>nulla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lacus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513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81" r:id="rId3"/>
    <p:sldLayoutId id="2147483670" r:id="rId4"/>
    <p:sldLayoutId id="2147483652" r:id="rId5"/>
    <p:sldLayoutId id="2147483679" r:id="rId6"/>
    <p:sldLayoutId id="2147483672" r:id="rId7"/>
    <p:sldLayoutId id="2147483676" r:id="rId8"/>
    <p:sldLayoutId id="2147483666" r:id="rId9"/>
    <p:sldLayoutId id="2147483665" r:id="rId10"/>
    <p:sldLayoutId id="2147483653" r:id="rId11"/>
    <p:sldLayoutId id="2147483654" r:id="rId12"/>
    <p:sldLayoutId id="2147483667" r:id="rId13"/>
    <p:sldLayoutId id="2147483662" r:id="rId14"/>
    <p:sldLayoutId id="2147483664" r:id="rId15"/>
    <p:sldLayoutId id="2147483663" r:id="rId16"/>
    <p:sldLayoutId id="2147483668" r:id="rId17"/>
    <p:sldLayoutId id="2147483673" r:id="rId18"/>
    <p:sldLayoutId id="2147483680" r:id="rId19"/>
    <p:sldLayoutId id="2147483655" r:id="rId20"/>
    <p:sldLayoutId id="2147483658" r:id="rId21"/>
    <p:sldLayoutId id="2147483671" r:id="rId22"/>
    <p:sldLayoutId id="2147483675" r:id="rId23"/>
    <p:sldLayoutId id="2147483677" r:id="rId24"/>
    <p:sldLayoutId id="2147483660" r:id="rId25"/>
    <p:sldLayoutId id="2147483659" r:id="rId26"/>
    <p:sldLayoutId id="2147483678" r:id="rId27"/>
    <p:sldLayoutId id="2147483656" r:id="rId28"/>
    <p:sldLayoutId id="2147483657" r:id="rId29"/>
    <p:sldLayoutId id="2147483674" r:id="rId30"/>
    <p:sldLayoutId id="2147483661" r:id="rId31"/>
    <p:sldLayoutId id="2147483669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800" b="1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E4067E"/>
        </a:buClr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Verdana" panose="020B0604030504040204" pitchFamily="34" charset="0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E4067E"/>
        </a:buClr>
        <a:buFont typeface="Verdana" panose="020B0604030504040204" pitchFamily="34" charset="0"/>
        <a:buChar char="+"/>
        <a:defRPr sz="1600" kern="1200">
          <a:solidFill>
            <a:schemeClr val="accent6"/>
          </a:solidFill>
          <a:latin typeface="+mn-lt"/>
          <a:ea typeface="Verdana" panose="020B0604030504040204" pitchFamily="34" charset="0"/>
          <a:cs typeface="+mn-cs"/>
        </a:defRPr>
      </a:lvl2pPr>
      <a:lvl3pPr marL="3429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E4067E"/>
        </a:buClr>
        <a:buFont typeface="Verdana" panose="020B0604030504040204" pitchFamily="34" charset="0"/>
        <a:buChar char="+"/>
        <a:defRPr sz="1600" kern="1200">
          <a:solidFill>
            <a:schemeClr val="accent6"/>
          </a:solidFill>
          <a:latin typeface="+mn-lt"/>
          <a:ea typeface="Verdana" panose="020B0604030504040204" pitchFamily="34" charset="0"/>
          <a:cs typeface="+mn-cs"/>
        </a:defRPr>
      </a:lvl3pPr>
      <a:lvl4pPr marL="2857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E4067E"/>
        </a:buClr>
        <a:buFont typeface="Verdana" panose="020B0604030504040204" pitchFamily="34" charset="0"/>
        <a:buChar char="+"/>
        <a:defRPr sz="1600" kern="1200">
          <a:solidFill>
            <a:schemeClr val="accent6"/>
          </a:solidFill>
          <a:latin typeface="+mn-lt"/>
          <a:ea typeface="Verdana" panose="020B0604030504040204" pitchFamily="34" charset="0"/>
          <a:cs typeface="+mn-cs"/>
        </a:defRPr>
      </a:lvl4pPr>
      <a:lvl5pPr marL="2857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E4067E"/>
        </a:buClr>
        <a:buFont typeface="Verdana" panose="020B0604030504040204" pitchFamily="34" charset="0"/>
        <a:buChar char="+"/>
        <a:defRPr sz="1600" kern="1200">
          <a:solidFill>
            <a:schemeClr val="accent6"/>
          </a:solidFill>
          <a:latin typeface="+mn-lt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4DD1-3B24-4397-7238-E452B7835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E4491-8956-4B84-831A-5D6FAF218A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8D41D-CEB8-3CEE-1782-27408A4785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95657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E4B87-72DC-CC46-7A49-E100C3080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AC6FA3-2867-AAA6-550D-5135867659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B40A8-FAA6-4BFF-9B28-25F052EFE3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6043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9AD5C-C52B-E08D-A813-6BEC3DF2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B60E2-92E7-2781-0D51-E6DDB9653C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69A3B-5020-E73C-DA7C-E3CE450A24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2378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3CDA8-2215-3887-AD6D-B722A6A1B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BF600-7055-97E3-0870-7BD48A267B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35921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AD0A-2C42-CD2B-4831-EF351BE14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1685D-B052-6C09-59C1-800EA2D060E6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54221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99CB-6690-B712-1C08-A47011C0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26592-43A6-EF40-D94B-ED262E691E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743F3-43A1-AF3A-93E2-DDB90CCD01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43726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12FEE-4F0A-7FB5-8AAE-408B57571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AAFA5-4B9B-A493-E305-474A7A8E7C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4940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69999-8098-0750-0640-EB58F9C8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1D4685-6653-2ED3-1039-A912171C2D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86E02BF-ED5F-0C21-EA64-72CAA95875C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5353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7EF7E-2342-0AB8-7367-BCBFD2A1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191D5-C0B2-7BBB-5F5C-1786752A6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EA91B-5BAA-19BA-E9F2-42AA330AF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3524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A1C0CE-B28E-0E62-0225-C88E1E9BB4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500A83-57A7-3B34-82AD-0D5017E83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19414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52A7DF-039D-3227-DF69-CE08E42E1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716CC-FB5E-BA60-1514-192987E37D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0E181-4E1C-AF95-4DC1-8373E2F681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97B37-93C8-58BF-1A91-526B767B8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5A520B0-273A-4A5A-F299-27FBABC1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88417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2665C7-1944-FA9A-52F2-51A4636A6A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BE206-96E3-27A3-0B77-C664A97135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6586C-F39C-EEF6-79BF-1C20DC4435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3F9D71-7EDF-1044-D282-07A063ADC41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93842B7-7F08-80E6-EDA1-83FC43B48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4686A9-AC19-880A-24A6-6026D2464D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B37DF3-4EB7-08A0-E7B3-9404FE14807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6A231C-1A52-02D1-B782-A33E1A8F633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16165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88B964-4BB2-FA2E-4409-428D3E6A28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FD4E20-BCC5-D352-1E53-AB3D63A3D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FD61D-3051-BD78-03FA-E28418179F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13866-C3E6-19A5-1D45-BE27CCD7D8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F032C6-79CD-5E34-FA3C-8349E8F04B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07444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AC7995-E844-CC77-2022-6184BEAE55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F2667-06D7-C176-3795-FB28062A8F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E1900-870A-F56E-A8D0-05BCC1072E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F7A607-6E41-1CE5-BAAF-3DF603701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DDD4C2-F4B4-C454-48A0-23BB5B2F97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1D7038-1ACC-27BD-3848-990513790B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F8EDA3C-9FF5-5BC2-3C79-3B1C16D9B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97774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B45CFE-2F22-5EB5-E50F-19D34DDA06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7935A-4043-DFB3-8122-DA3B228F3D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A32B5-95F5-7A5C-BC24-BB47690B09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73A424-02F3-1510-43B4-061F7C1E8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89E86A-E651-E563-F8AD-0DB53F676A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758B25-4D32-9EC2-9AE8-3AAE60F83A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B9233BC-6F68-D51A-D9F3-E96C292709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E347670-1CE4-5CA1-63C8-C7889AAC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5211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35F26E-CC2F-2495-671D-99869E1F80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23243-B4DF-7313-DBDF-9FE45DA712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90F65-70AB-95D9-E69A-0C206D2012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33098C-00DD-1BC9-8082-6E5A535B22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AFC64B-1129-F576-7E87-49E5A225CA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2E9CAC-912E-3822-C512-FA5FB80171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16D2794-F5A2-5F52-2A30-AE09ED051A9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8202651-4C46-9B4A-911D-BFE681242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71688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C618C7E-5D7C-43C5-73B7-2A78A40744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5F6915-1219-E03C-5D7D-FCCD5763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9E5E3-E32F-0D24-CD83-0D73D2EFDD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25502D-0A69-AAAC-DD23-008BD8B6D4D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03C4B9E-7195-B801-668F-7562B27B578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19688A-3E3C-424B-3BAA-9DFCBCF68D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32C6CC-864D-5FD1-4B00-B204BA9290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24116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A199E-C676-3489-AE2A-BE7D0FAAF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9EEF8-9A33-EC9B-0E06-27016185A5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56080-BFDE-CDFD-74BE-27680F588D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17D7784E-FA85-574E-A494-23D873140EEF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25803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0E90-FE25-3749-56C6-A5E941959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EF7017B-A4F1-9675-B6B0-C82AC12A8EB1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6913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Placeholder 1">
            <a:extLst>
              <a:ext uri="{FF2B5EF4-FFF2-40B4-BE49-F238E27FC236}">
                <a16:creationId xmlns:a16="http://schemas.microsoft.com/office/drawing/2014/main" id="{235532C0-93FA-946B-D765-A987EE0BB3CF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B5351D-C012-4357-525A-16FB8FFB90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A408F6-0E90-D30B-85F7-80686D27D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B1E50-9E09-785E-F098-CB18570D0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89952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Placeholder 1">
            <a:extLst>
              <a:ext uri="{FF2B5EF4-FFF2-40B4-BE49-F238E27FC236}">
                <a16:creationId xmlns:a16="http://schemas.microsoft.com/office/drawing/2014/main" id="{149FB3D0-F012-2C23-3931-BB03B71F3410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80D94C06-67C1-A0D3-473A-00E39143F3B3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2B386-8B6B-E277-275E-399E154D8A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8A136BD-494F-03A3-16C2-17D11965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43047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2BA3-398E-BC37-64DD-88C295C45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28750-8627-9E8D-E1E9-795BAF4CAB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CBA7B-3A5E-D58B-BAF4-7ABFC0232C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9C1DB0D6-8456-2071-2697-589416A6C24E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A731D-B629-BEED-8A66-3AC463E545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69862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BEC0D-E37F-48AD-D105-C5BA65DB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6E66D-1D2B-47B5-EC44-0A78970FCE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A66E8DD3-C8FE-0D60-5BC7-1F44C8D7D609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63F3-E41A-E4EE-F665-3DC834EF5C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85897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3C7DC-BC62-F938-E594-652E31135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9CC6A8D0-00CE-56C9-2676-B14FB719576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915A5A2B-7B20-531D-5A31-5616D75ED02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E5F4D2-7021-0FB8-A221-96990BB50A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133B73-3716-38B8-C882-77C0042EB3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6080007-04A9-3BAC-F857-E9FC92CE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39846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7EF281-4CCD-A368-4BAF-B715033FC6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ACD41729-CBE7-9464-A0C2-4F88A1CDB6F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61AB77-78A9-8FDA-B2D7-F31CA4E51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24294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rt Placeholder 1">
            <a:extLst>
              <a:ext uri="{FF2B5EF4-FFF2-40B4-BE49-F238E27FC236}">
                <a16:creationId xmlns:a16="http://schemas.microsoft.com/office/drawing/2014/main" id="{AA0952E8-F768-45D2-1ABC-7B92CE1C7D3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CC242-4EE4-BF17-0809-4FA170D87A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1D4C7-8C28-7A82-A052-66A755009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27DC8D-FDA0-32A4-9F2B-6D643C3644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12E525-E5D4-9474-700F-F8F29D64C5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F056D8-DF25-BE46-135A-0C0FF5869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9D041BF-000C-B2DD-F34C-B0D70B18F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93630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594C95F-05E4-EB4B-CF64-C33A013BFB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6BCD14-9959-0501-DE55-EE920F9DA4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82DCC4-C477-ADA3-8A20-73F78FD859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60367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6B9F799-9E7D-3884-D825-C808EA5F27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4FB822-D6C9-B170-8041-CC915D8A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15232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EF1E8DD-8DB8-B42B-67DD-FC69584F45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9C8D43-1DC9-B0AE-DF0D-AE41DF79D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06956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663E6-2CF1-996A-8470-9A9D0504A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FE4D3-A669-D42C-17B8-B56E83832D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A2C8FAD-9D5B-B5B8-7B04-CFA5A78B5D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1182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E6818E2-A7AB-6753-2FDD-1027859696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AE410-A3CB-9383-0FAA-A8066300DA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862C5-E061-FFE4-785A-6DE83684E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5C3E5F-00F6-B884-6848-5EA784496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B2A79A-F1BB-2921-612F-6E42004926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B4B47C-A302-A16F-1A81-4813C883D0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8C91006-D4F5-0ED3-B1B1-0364AC6F8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BEF7C1-4328-72AB-497B-6B63A252AC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26857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9FCC47-62C1-0DE9-3B7D-C94BB1F1E4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61FE6-2DF9-B457-4FD3-65B477CAA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FBE5A-5C0E-BE65-2523-C6396D8584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9AF7AE-9EC2-E2CF-86C4-DFCFA40853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7CAD0C-A46E-61CA-A4D0-2ACA8A7C21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9E754-CF90-1A1D-B905-4B79282D3E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1560F5-4F40-896F-33FC-30758B02DE0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2D0952-EDE7-119B-6450-D28548CEF07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A5E143F-5E64-E7DE-A51C-99102E67FF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106108C-AA48-FEA6-EA3E-2C7F0C7975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BDE0F79-DF3D-2D00-E4F2-939B9075040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D760C7-E957-6ACE-AFE4-5CD3637B298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0D7635F-1B49-74BB-CC7B-99F41AABAE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C0AFCD6-3C72-CE98-8125-B2B748A48A7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8FA7795-F927-E08F-26EF-EEA5B186656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0292835-FE4E-D5C3-C1AE-2EF2FBFDA5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470478B-8DF7-A718-ECB9-8DE335C3286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27748ED-F8D1-9772-1A92-C42D6C0F5F2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6602D32-1BEA-17EF-E217-1CD318A032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ABE4300-DE12-E17A-C0EA-41C8E05EEC7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A03FE11-41EA-354D-6BBD-843A65CC624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DCCBB89-7454-B883-9E31-82D55DAA089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C8CA23C-D570-4701-83F2-AC37D149399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BE3255E-2EFD-39C0-234E-A1B7AD06F52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4700240F-B4F2-256D-91EE-CD25C76DE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21519914"/>
      </p:ext>
    </p:extLst>
  </p:cSld>
  <p:clrMapOvr>
    <a:masterClrMapping/>
  </p:clrMapOvr>
</p:sld>
</file>

<file path=ppt/theme/theme1.xml><?xml version="1.0" encoding="utf-8"?>
<a:theme xmlns:a="http://schemas.openxmlformats.org/drawingml/2006/main" name="TalTech">
  <a:themeElements>
    <a:clrScheme name="TalTech">
      <a:dk1>
        <a:srgbClr val="332B60"/>
      </a:dk1>
      <a:lt1>
        <a:sysClr val="window" lastClr="FFFFFF"/>
      </a:lt1>
      <a:dk2>
        <a:srgbClr val="525570"/>
      </a:dk2>
      <a:lt2>
        <a:srgbClr val="E7E6E6"/>
      </a:lt2>
      <a:accent1>
        <a:srgbClr val="E4067E"/>
      </a:accent1>
      <a:accent2>
        <a:srgbClr val="AB1352"/>
      </a:accent2>
      <a:accent3>
        <a:srgbClr val="9396B0"/>
      </a:accent3>
      <a:accent4>
        <a:srgbClr val="525570"/>
      </a:accent4>
      <a:accent5>
        <a:srgbClr val="4FBFD3"/>
      </a:accent5>
      <a:accent6>
        <a:srgbClr val="332B60"/>
      </a:accent6>
      <a:hlink>
        <a:srgbClr val="0563C1"/>
      </a:hlink>
      <a:folHlink>
        <a:srgbClr val="954F72"/>
      </a:folHlink>
    </a:clrScheme>
    <a:fontScheme name="TalTec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alTech_slaidipohjad_template_EST_2026" id="{48152B7F-3B0A-4EE5-A6EB-54F50BA12C67}" vid="{132DD0A4-7BE4-4077-A234-7FAB5F7793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b2651f-4918-4bd2-be61-303695c40047">
      <Terms xmlns="http://schemas.microsoft.com/office/infopath/2007/PartnerControls"/>
    </lcf76f155ced4ddcb4097134ff3c332f>
    <TaxCatchAll xmlns="c24198f2-270d-4b43-ad6f-c58d8667112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1D4797922B3043A7AA173B92B89BD4" ma:contentTypeVersion="13" ma:contentTypeDescription="Create a new document." ma:contentTypeScope="" ma:versionID="69116bd2d71602d7942aafbb3472b195">
  <xsd:schema xmlns:xsd="http://www.w3.org/2001/XMLSchema" xmlns:xs="http://www.w3.org/2001/XMLSchema" xmlns:p="http://schemas.microsoft.com/office/2006/metadata/properties" xmlns:ns2="a3b2651f-4918-4bd2-be61-303695c40047" xmlns:ns3="c24198f2-270d-4b43-ad6f-c58d8667112a" targetNamespace="http://schemas.microsoft.com/office/2006/metadata/properties" ma:root="true" ma:fieldsID="79afe17dacbc8c16e63125473c7498ca" ns2:_="" ns3:_="">
    <xsd:import namespace="a3b2651f-4918-4bd2-be61-303695c40047"/>
    <xsd:import namespace="c24198f2-270d-4b43-ad6f-c58d866711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b2651f-4918-4bd2-be61-303695c40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e5263c0-7114-47d3-8603-0e3ef132c9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4198f2-270d-4b43-ad6f-c58d8667112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cbbf1fc-cebe-4670-b063-c617426b2509}" ma:internalName="TaxCatchAll" ma:showField="CatchAllData" ma:web="c24198f2-270d-4b43-ad6f-c58d866711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4CA088-C49B-4D59-B351-7B5F144B5472}">
  <ds:schemaRefs>
    <ds:schemaRef ds:uri="http://schemas.microsoft.com/office/2006/metadata/properties"/>
    <ds:schemaRef ds:uri="http://schemas.microsoft.com/office/infopath/2007/PartnerControls"/>
    <ds:schemaRef ds:uri="a3b2651f-4918-4bd2-be61-303695c40047"/>
    <ds:schemaRef ds:uri="c24198f2-270d-4b43-ad6f-c58d8667112a"/>
  </ds:schemaRefs>
</ds:datastoreItem>
</file>

<file path=customXml/itemProps2.xml><?xml version="1.0" encoding="utf-8"?>
<ds:datastoreItem xmlns:ds="http://schemas.openxmlformats.org/officeDocument/2006/customXml" ds:itemID="{05220B1B-7742-4216-B6F4-9CEE7CA274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8D8DA2-D48F-4E0C-959B-F646E86EF9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b2651f-4918-4bd2-be61-303695c40047"/>
    <ds:schemaRef ds:uri="c24198f2-270d-4b43-ad6f-c58d866711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TalTech_slaidipohjad_EST_2026</Template>
  <TotalTime>1</TotalTime>
  <Words>0</Words>
  <Application>Microsoft Office PowerPoint</Application>
  <PresentationFormat>Widescreen</PresentationFormat>
  <Paragraphs>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Arial</vt:lpstr>
      <vt:lpstr>Verdana</vt:lpstr>
      <vt:lpstr>Wingdings</vt:lpstr>
      <vt:lpstr>TalTech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Hele-Riin Pihel</dc:creator>
  <cp:lastModifiedBy>Hele-Riin Pihel</cp:lastModifiedBy>
  <cp:revision>1</cp:revision>
  <dcterms:created xsi:type="dcterms:W3CDTF">2026-09-25T12:00:42Z</dcterms:created>
  <dcterms:modified xsi:type="dcterms:W3CDTF">2026-09-25T12:01:52Z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0x010100101D4797922B3043A7AA173B92B89BD4</vt:lpwstr>
  </property>
</Properties>
</file>